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266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>
      <p:cViewPr varScale="1">
        <p:scale>
          <a:sx n="85" d="100"/>
          <a:sy n="85" d="100"/>
        </p:scale>
        <p:origin x="200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8C64CA-7652-4597-B417-B0DDFA836F5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7EA6485-FE67-4B75-9C7F-0DD649B1E244}">
      <dgm:prSet/>
      <dgm:spPr/>
      <dgm:t>
        <a:bodyPr/>
        <a:lstStyle/>
        <a:p>
          <a:r>
            <a:rPr lang="en-US"/>
            <a:t>Purpose &amp; methods</a:t>
          </a:r>
        </a:p>
      </dgm:t>
    </dgm:pt>
    <dgm:pt modelId="{3B4CBF18-4367-47C4-86C1-88A9B1876444}" type="parTrans" cxnId="{3ED71244-5449-4B56-B396-8CBA309FF968}">
      <dgm:prSet/>
      <dgm:spPr/>
      <dgm:t>
        <a:bodyPr/>
        <a:lstStyle/>
        <a:p>
          <a:endParaRPr lang="en-US"/>
        </a:p>
      </dgm:t>
    </dgm:pt>
    <dgm:pt modelId="{046E083D-BEA0-4730-ACB1-4BAFFFAAD676}" type="sibTrans" cxnId="{3ED71244-5449-4B56-B396-8CBA309FF968}">
      <dgm:prSet/>
      <dgm:spPr/>
      <dgm:t>
        <a:bodyPr/>
        <a:lstStyle/>
        <a:p>
          <a:endParaRPr lang="en-US"/>
        </a:p>
      </dgm:t>
    </dgm:pt>
    <dgm:pt modelId="{10805E87-A0C5-4B04-B6B0-AF9047B60B07}">
      <dgm:prSet/>
      <dgm:spPr/>
      <dgm:t>
        <a:bodyPr/>
        <a:lstStyle/>
        <a:p>
          <a:r>
            <a:rPr lang="en-US"/>
            <a:t>More collaboration/leverage with other groups</a:t>
          </a:r>
        </a:p>
      </dgm:t>
    </dgm:pt>
    <dgm:pt modelId="{964480CB-551F-4468-9B79-0EBCADCD0397}" type="parTrans" cxnId="{FA4AB400-B52B-4BDB-B690-7C384C5462D3}">
      <dgm:prSet/>
      <dgm:spPr/>
      <dgm:t>
        <a:bodyPr/>
        <a:lstStyle/>
        <a:p>
          <a:endParaRPr lang="en-US"/>
        </a:p>
      </dgm:t>
    </dgm:pt>
    <dgm:pt modelId="{F9D9F744-63AA-4017-95A5-980CCCEDDD1C}" type="sibTrans" cxnId="{FA4AB400-B52B-4BDB-B690-7C384C5462D3}">
      <dgm:prSet/>
      <dgm:spPr/>
      <dgm:t>
        <a:bodyPr/>
        <a:lstStyle/>
        <a:p>
          <a:endParaRPr lang="en-US"/>
        </a:p>
      </dgm:t>
    </dgm:pt>
    <dgm:pt modelId="{E0072D01-2039-4366-8A9B-4E1DBA13B839}">
      <dgm:prSet/>
      <dgm:spPr/>
      <dgm:t>
        <a:bodyPr/>
        <a:lstStyle/>
        <a:p>
          <a:r>
            <a:rPr lang="en-US"/>
            <a:t>Focus v dispersal, tangible goals, proactivity</a:t>
          </a:r>
        </a:p>
      </dgm:t>
    </dgm:pt>
    <dgm:pt modelId="{FF6D2D40-E15B-40C2-99B4-8C1C2E3B185C}" type="parTrans" cxnId="{6F65F168-C589-4D98-80E4-543A14D22738}">
      <dgm:prSet/>
      <dgm:spPr/>
      <dgm:t>
        <a:bodyPr/>
        <a:lstStyle/>
        <a:p>
          <a:endParaRPr lang="en-US"/>
        </a:p>
      </dgm:t>
    </dgm:pt>
    <dgm:pt modelId="{3CC5A281-51A9-4D03-BF4E-3AFFD0B2D9DD}" type="sibTrans" cxnId="{6F65F168-C589-4D98-80E4-543A14D22738}">
      <dgm:prSet/>
      <dgm:spPr/>
      <dgm:t>
        <a:bodyPr/>
        <a:lstStyle/>
        <a:p>
          <a:endParaRPr lang="en-US"/>
        </a:p>
      </dgm:t>
    </dgm:pt>
    <dgm:pt modelId="{F45D3E0D-8EEE-44AD-B1E6-7FD5AA4D85C4}">
      <dgm:prSet/>
      <dgm:spPr/>
      <dgm:t>
        <a:bodyPr/>
        <a:lstStyle/>
        <a:p>
          <a:r>
            <a:rPr lang="en-US"/>
            <a:t>Increase connectivity w city staff/involvement with city decisions</a:t>
          </a:r>
        </a:p>
      </dgm:t>
    </dgm:pt>
    <dgm:pt modelId="{123FF8A9-B103-488C-B98A-71D97C9D5111}" type="parTrans" cxnId="{40794DF2-AE91-42C6-B1B4-0A40D261B533}">
      <dgm:prSet/>
      <dgm:spPr/>
      <dgm:t>
        <a:bodyPr/>
        <a:lstStyle/>
        <a:p>
          <a:endParaRPr lang="en-US"/>
        </a:p>
      </dgm:t>
    </dgm:pt>
    <dgm:pt modelId="{F8424D85-CF3E-459E-9B84-C618F95709E7}" type="sibTrans" cxnId="{40794DF2-AE91-42C6-B1B4-0A40D261B533}">
      <dgm:prSet/>
      <dgm:spPr/>
      <dgm:t>
        <a:bodyPr/>
        <a:lstStyle/>
        <a:p>
          <a:endParaRPr lang="en-US"/>
        </a:p>
      </dgm:t>
    </dgm:pt>
    <dgm:pt modelId="{6DE82F3D-6267-4479-B119-28090A9BB2B3}">
      <dgm:prSet/>
      <dgm:spPr/>
      <dgm:t>
        <a:bodyPr/>
        <a:lstStyle/>
        <a:p>
          <a:r>
            <a:rPr lang="en-US"/>
            <a:t>Fundraising/funding</a:t>
          </a:r>
        </a:p>
      </dgm:t>
    </dgm:pt>
    <dgm:pt modelId="{5E8E473B-E7B4-41B4-ADA5-DF2A8760BE66}" type="parTrans" cxnId="{45034EDF-97DD-4E40-BD85-DBA83B89C964}">
      <dgm:prSet/>
      <dgm:spPr/>
      <dgm:t>
        <a:bodyPr/>
        <a:lstStyle/>
        <a:p>
          <a:endParaRPr lang="en-US"/>
        </a:p>
      </dgm:t>
    </dgm:pt>
    <dgm:pt modelId="{C53D16BD-4A58-420D-A04B-DD5A1624610C}" type="sibTrans" cxnId="{45034EDF-97DD-4E40-BD85-DBA83B89C964}">
      <dgm:prSet/>
      <dgm:spPr/>
      <dgm:t>
        <a:bodyPr/>
        <a:lstStyle/>
        <a:p>
          <a:endParaRPr lang="en-US"/>
        </a:p>
      </dgm:t>
    </dgm:pt>
    <dgm:pt modelId="{AE7C79FA-2467-4BA7-8A5A-0FC15C38353C}">
      <dgm:prSet/>
      <dgm:spPr/>
      <dgm:t>
        <a:bodyPr/>
        <a:lstStyle/>
        <a:p>
          <a:r>
            <a:rPr lang="en-US"/>
            <a:t>Increase adaptation strategies</a:t>
          </a:r>
        </a:p>
      </dgm:t>
    </dgm:pt>
    <dgm:pt modelId="{E8ED577C-87AD-4F46-961C-46AD6829C4C1}" type="parTrans" cxnId="{67699B53-1A4D-4EE9-AA16-D4CA3CE56049}">
      <dgm:prSet/>
      <dgm:spPr/>
      <dgm:t>
        <a:bodyPr/>
        <a:lstStyle/>
        <a:p>
          <a:endParaRPr lang="en-US"/>
        </a:p>
      </dgm:t>
    </dgm:pt>
    <dgm:pt modelId="{347B4E02-F005-4EA4-8BD1-3850F6339C94}" type="sibTrans" cxnId="{67699B53-1A4D-4EE9-AA16-D4CA3CE56049}">
      <dgm:prSet/>
      <dgm:spPr/>
      <dgm:t>
        <a:bodyPr/>
        <a:lstStyle/>
        <a:p>
          <a:endParaRPr lang="en-US"/>
        </a:p>
      </dgm:t>
    </dgm:pt>
    <dgm:pt modelId="{404AA872-66E9-43F2-B5ED-A63859B2EDCD}">
      <dgm:prSet/>
      <dgm:spPr/>
      <dgm:t>
        <a:bodyPr/>
        <a:lstStyle/>
        <a:p>
          <a:r>
            <a:rPr lang="en-US"/>
            <a:t>Meeting format/content</a:t>
          </a:r>
        </a:p>
      </dgm:t>
    </dgm:pt>
    <dgm:pt modelId="{4A998685-FE67-42B8-AA41-4A95E8CA7236}" type="parTrans" cxnId="{B9FC2E0B-6D7D-44A8-BB78-3F15B48044C8}">
      <dgm:prSet/>
      <dgm:spPr/>
      <dgm:t>
        <a:bodyPr/>
        <a:lstStyle/>
        <a:p>
          <a:endParaRPr lang="en-US"/>
        </a:p>
      </dgm:t>
    </dgm:pt>
    <dgm:pt modelId="{9DC15E3C-76D9-4735-9645-AAC6FE022815}" type="sibTrans" cxnId="{B9FC2E0B-6D7D-44A8-BB78-3F15B48044C8}">
      <dgm:prSet/>
      <dgm:spPr/>
      <dgm:t>
        <a:bodyPr/>
        <a:lstStyle/>
        <a:p>
          <a:endParaRPr lang="en-US"/>
        </a:p>
      </dgm:t>
    </dgm:pt>
    <dgm:pt modelId="{6C155B25-F67B-44EB-9C9E-A1A80C370C16}">
      <dgm:prSet/>
      <dgm:spPr/>
      <dgm:t>
        <a:bodyPr/>
        <a:lstStyle/>
        <a:p>
          <a:r>
            <a:rPr lang="en-US"/>
            <a:t>More working group engagement/discussion with full group</a:t>
          </a:r>
        </a:p>
      </dgm:t>
    </dgm:pt>
    <dgm:pt modelId="{043DF375-BF22-4E24-AFEF-A446EAC73C34}" type="parTrans" cxnId="{CC6634EC-5F33-4FB0-904C-E9EBD6428262}">
      <dgm:prSet/>
      <dgm:spPr/>
      <dgm:t>
        <a:bodyPr/>
        <a:lstStyle/>
        <a:p>
          <a:endParaRPr lang="en-US"/>
        </a:p>
      </dgm:t>
    </dgm:pt>
    <dgm:pt modelId="{DFFA436E-BD76-43E0-B619-7F01AFF8D4F7}" type="sibTrans" cxnId="{CC6634EC-5F33-4FB0-904C-E9EBD6428262}">
      <dgm:prSet/>
      <dgm:spPr/>
      <dgm:t>
        <a:bodyPr/>
        <a:lstStyle/>
        <a:p>
          <a:endParaRPr lang="en-US"/>
        </a:p>
      </dgm:t>
    </dgm:pt>
    <dgm:pt modelId="{D4275DC1-0DB3-4CC2-AA9D-C3C68A3907EC}">
      <dgm:prSet/>
      <dgm:spPr/>
      <dgm:t>
        <a:bodyPr/>
        <a:lstStyle/>
        <a:p>
          <a:r>
            <a:rPr lang="en-US"/>
            <a:t>Tone v effectiveness</a:t>
          </a:r>
        </a:p>
      </dgm:t>
    </dgm:pt>
    <dgm:pt modelId="{5967CBA6-47A0-4CD2-B123-3DEB2FC6EDEA}" type="parTrans" cxnId="{0760BD26-04BD-471D-9C23-B755E398FC1F}">
      <dgm:prSet/>
      <dgm:spPr/>
      <dgm:t>
        <a:bodyPr/>
        <a:lstStyle/>
        <a:p>
          <a:endParaRPr lang="en-US"/>
        </a:p>
      </dgm:t>
    </dgm:pt>
    <dgm:pt modelId="{55E3E096-A25E-454A-B32E-F84F502CC6B3}" type="sibTrans" cxnId="{0760BD26-04BD-471D-9C23-B755E398FC1F}">
      <dgm:prSet/>
      <dgm:spPr/>
      <dgm:t>
        <a:bodyPr/>
        <a:lstStyle/>
        <a:p>
          <a:endParaRPr lang="en-US"/>
        </a:p>
      </dgm:t>
    </dgm:pt>
    <dgm:pt modelId="{4056A4DA-D60B-4529-BF90-48BC3E70A06B}">
      <dgm:prSet/>
      <dgm:spPr/>
      <dgm:t>
        <a:bodyPr/>
        <a:lstStyle/>
        <a:p>
          <a:r>
            <a:rPr lang="en-US"/>
            <a:t>Chairing direction/more efficiency</a:t>
          </a:r>
        </a:p>
      </dgm:t>
    </dgm:pt>
    <dgm:pt modelId="{DE68AC0D-06FB-4A47-8655-4B36E9FC2B27}" type="parTrans" cxnId="{2138E8FF-69C8-4976-967B-CC6E273CEBED}">
      <dgm:prSet/>
      <dgm:spPr/>
      <dgm:t>
        <a:bodyPr/>
        <a:lstStyle/>
        <a:p>
          <a:endParaRPr lang="en-US"/>
        </a:p>
      </dgm:t>
    </dgm:pt>
    <dgm:pt modelId="{A1A0C000-E738-44A4-A937-F65E8AA76B6F}" type="sibTrans" cxnId="{2138E8FF-69C8-4976-967B-CC6E273CEBED}">
      <dgm:prSet/>
      <dgm:spPr/>
      <dgm:t>
        <a:bodyPr/>
        <a:lstStyle/>
        <a:p>
          <a:endParaRPr lang="en-US"/>
        </a:p>
      </dgm:t>
    </dgm:pt>
    <dgm:pt modelId="{E34B57CD-FCF5-4D27-9F57-4DD03BB2A308}">
      <dgm:prSet/>
      <dgm:spPr/>
      <dgm:t>
        <a:bodyPr/>
        <a:lstStyle/>
        <a:p>
          <a:r>
            <a:rPr lang="en-US"/>
            <a:t>Visioning/global view</a:t>
          </a:r>
        </a:p>
      </dgm:t>
    </dgm:pt>
    <dgm:pt modelId="{1D564E93-A849-4704-996D-4075695376C3}" type="parTrans" cxnId="{10CD7213-59B6-468A-875D-7673E4B5B210}">
      <dgm:prSet/>
      <dgm:spPr/>
      <dgm:t>
        <a:bodyPr/>
        <a:lstStyle/>
        <a:p>
          <a:endParaRPr lang="en-US"/>
        </a:p>
      </dgm:t>
    </dgm:pt>
    <dgm:pt modelId="{D72335A9-22AF-492D-B825-FB34A8F0ACC2}" type="sibTrans" cxnId="{10CD7213-59B6-468A-875D-7673E4B5B210}">
      <dgm:prSet/>
      <dgm:spPr/>
      <dgm:t>
        <a:bodyPr/>
        <a:lstStyle/>
        <a:p>
          <a:endParaRPr lang="en-US"/>
        </a:p>
      </dgm:t>
    </dgm:pt>
    <dgm:pt modelId="{91B81CA1-6A35-482D-8412-AB5CBB85D59F}">
      <dgm:prSet/>
      <dgm:spPr/>
      <dgm:t>
        <a:bodyPr/>
        <a:lstStyle/>
        <a:p>
          <a:r>
            <a:rPr lang="en-US"/>
            <a:t>More personal connections</a:t>
          </a:r>
        </a:p>
      </dgm:t>
    </dgm:pt>
    <dgm:pt modelId="{99E12B4E-11FC-4C8A-93A5-3B0121A8CA1E}" type="parTrans" cxnId="{573596BB-8BDF-487F-80B8-7ED36B996C2C}">
      <dgm:prSet/>
      <dgm:spPr/>
      <dgm:t>
        <a:bodyPr/>
        <a:lstStyle/>
        <a:p>
          <a:endParaRPr lang="en-US"/>
        </a:p>
      </dgm:t>
    </dgm:pt>
    <dgm:pt modelId="{A598FDF0-3F76-4E7E-8244-C78AA4BA8964}" type="sibTrans" cxnId="{573596BB-8BDF-487F-80B8-7ED36B996C2C}">
      <dgm:prSet/>
      <dgm:spPr/>
      <dgm:t>
        <a:bodyPr/>
        <a:lstStyle/>
        <a:p>
          <a:endParaRPr lang="en-US"/>
        </a:p>
      </dgm:t>
    </dgm:pt>
    <dgm:pt modelId="{5E4B997E-A14A-C644-B432-81A7470D0E49}" type="pres">
      <dgm:prSet presAssocID="{0F8C64CA-7652-4597-B417-B0DDFA836F52}" presName="linear" presStyleCnt="0">
        <dgm:presLayoutVars>
          <dgm:animLvl val="lvl"/>
          <dgm:resizeHandles val="exact"/>
        </dgm:presLayoutVars>
      </dgm:prSet>
      <dgm:spPr/>
    </dgm:pt>
    <dgm:pt modelId="{B652E55D-20FC-0C43-BD7E-8F5F44F533D4}" type="pres">
      <dgm:prSet presAssocID="{47EA6485-FE67-4B75-9C7F-0DD649B1E2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CF00561-1634-7A45-BB4A-276027D40215}" type="pres">
      <dgm:prSet presAssocID="{47EA6485-FE67-4B75-9C7F-0DD649B1E244}" presName="childText" presStyleLbl="revTx" presStyleIdx="0" presStyleCnt="2">
        <dgm:presLayoutVars>
          <dgm:bulletEnabled val="1"/>
        </dgm:presLayoutVars>
      </dgm:prSet>
      <dgm:spPr/>
    </dgm:pt>
    <dgm:pt modelId="{CF3599BA-6E6E-0A4D-B95F-2BB442EEAC8A}" type="pres">
      <dgm:prSet presAssocID="{404AA872-66E9-43F2-B5ED-A63859B2EDC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EACEBEC-D5CD-7544-BB84-FE15944B038B}" type="pres">
      <dgm:prSet presAssocID="{404AA872-66E9-43F2-B5ED-A63859B2EDC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A4AB400-B52B-4BDB-B690-7C384C5462D3}" srcId="{47EA6485-FE67-4B75-9C7F-0DD649B1E244}" destId="{10805E87-A0C5-4B04-B6B0-AF9047B60B07}" srcOrd="0" destOrd="0" parTransId="{964480CB-551F-4468-9B79-0EBCADCD0397}" sibTransId="{F9D9F744-63AA-4017-95A5-980CCCEDDD1C}"/>
    <dgm:cxn modelId="{ABF9CA00-2ABC-B542-8C67-9A5898D66830}" type="presOf" srcId="{F45D3E0D-8EEE-44AD-B1E6-7FD5AA4D85C4}" destId="{ECF00561-1634-7A45-BB4A-276027D40215}" srcOrd="0" destOrd="2" presId="urn:microsoft.com/office/officeart/2005/8/layout/vList2"/>
    <dgm:cxn modelId="{97FB2107-5EAF-7F47-B81C-E398F5D38327}" type="presOf" srcId="{6C155B25-F67B-44EB-9C9E-A1A80C370C16}" destId="{8EACEBEC-D5CD-7544-BB84-FE15944B038B}" srcOrd="0" destOrd="0" presId="urn:microsoft.com/office/officeart/2005/8/layout/vList2"/>
    <dgm:cxn modelId="{B9FC2E0B-6D7D-44A8-BB78-3F15B48044C8}" srcId="{0F8C64CA-7652-4597-B417-B0DDFA836F52}" destId="{404AA872-66E9-43F2-B5ED-A63859B2EDCD}" srcOrd="1" destOrd="0" parTransId="{4A998685-FE67-42B8-AA41-4A95E8CA7236}" sibTransId="{9DC15E3C-76D9-4735-9645-AAC6FE022815}"/>
    <dgm:cxn modelId="{10CD7213-59B6-468A-875D-7673E4B5B210}" srcId="{404AA872-66E9-43F2-B5ED-A63859B2EDCD}" destId="{E34B57CD-FCF5-4D27-9F57-4DD03BB2A308}" srcOrd="3" destOrd="0" parTransId="{1D564E93-A849-4704-996D-4075695376C3}" sibTransId="{D72335A9-22AF-492D-B825-FB34A8F0ACC2}"/>
    <dgm:cxn modelId="{DE5A7D19-3D02-5F44-BBCF-5CABBD5B03B8}" type="presOf" srcId="{6DE82F3D-6267-4479-B119-28090A9BB2B3}" destId="{ECF00561-1634-7A45-BB4A-276027D40215}" srcOrd="0" destOrd="3" presId="urn:microsoft.com/office/officeart/2005/8/layout/vList2"/>
    <dgm:cxn modelId="{0AB37426-E51F-5245-BD9C-81DFD1C32571}" type="presOf" srcId="{404AA872-66E9-43F2-B5ED-A63859B2EDCD}" destId="{CF3599BA-6E6E-0A4D-B95F-2BB442EEAC8A}" srcOrd="0" destOrd="0" presId="urn:microsoft.com/office/officeart/2005/8/layout/vList2"/>
    <dgm:cxn modelId="{0760BD26-04BD-471D-9C23-B755E398FC1F}" srcId="{404AA872-66E9-43F2-B5ED-A63859B2EDCD}" destId="{D4275DC1-0DB3-4CC2-AA9D-C3C68A3907EC}" srcOrd="1" destOrd="0" parTransId="{5967CBA6-47A0-4CD2-B123-3DEB2FC6EDEA}" sibTransId="{55E3E096-A25E-454A-B32E-F84F502CC6B3}"/>
    <dgm:cxn modelId="{5F1EA131-5074-5340-9A2B-C9F34595378E}" type="presOf" srcId="{10805E87-A0C5-4B04-B6B0-AF9047B60B07}" destId="{ECF00561-1634-7A45-BB4A-276027D40215}" srcOrd="0" destOrd="0" presId="urn:microsoft.com/office/officeart/2005/8/layout/vList2"/>
    <dgm:cxn modelId="{46BB2B42-587E-A640-9FCC-E98276718E29}" type="presOf" srcId="{D4275DC1-0DB3-4CC2-AA9D-C3C68A3907EC}" destId="{8EACEBEC-D5CD-7544-BB84-FE15944B038B}" srcOrd="0" destOrd="1" presId="urn:microsoft.com/office/officeart/2005/8/layout/vList2"/>
    <dgm:cxn modelId="{EBB87F42-D70A-C540-924F-2B8A095C91A2}" type="presOf" srcId="{47EA6485-FE67-4B75-9C7F-0DD649B1E244}" destId="{B652E55D-20FC-0C43-BD7E-8F5F44F533D4}" srcOrd="0" destOrd="0" presId="urn:microsoft.com/office/officeart/2005/8/layout/vList2"/>
    <dgm:cxn modelId="{3ED71244-5449-4B56-B396-8CBA309FF968}" srcId="{0F8C64CA-7652-4597-B417-B0DDFA836F52}" destId="{47EA6485-FE67-4B75-9C7F-0DD649B1E244}" srcOrd="0" destOrd="0" parTransId="{3B4CBF18-4367-47C4-86C1-88A9B1876444}" sibTransId="{046E083D-BEA0-4730-ACB1-4BAFFFAAD676}"/>
    <dgm:cxn modelId="{67699B53-1A4D-4EE9-AA16-D4CA3CE56049}" srcId="{47EA6485-FE67-4B75-9C7F-0DD649B1E244}" destId="{AE7C79FA-2467-4BA7-8A5A-0FC15C38353C}" srcOrd="4" destOrd="0" parTransId="{E8ED577C-87AD-4F46-961C-46AD6829C4C1}" sibTransId="{347B4E02-F005-4EA4-8BD1-3850F6339C94}"/>
    <dgm:cxn modelId="{29848556-2B45-BB46-9E51-F8EAB64EF2F7}" type="presOf" srcId="{E0072D01-2039-4366-8A9B-4E1DBA13B839}" destId="{ECF00561-1634-7A45-BB4A-276027D40215}" srcOrd="0" destOrd="1" presId="urn:microsoft.com/office/officeart/2005/8/layout/vList2"/>
    <dgm:cxn modelId="{6F65F168-C589-4D98-80E4-543A14D22738}" srcId="{47EA6485-FE67-4B75-9C7F-0DD649B1E244}" destId="{E0072D01-2039-4366-8A9B-4E1DBA13B839}" srcOrd="1" destOrd="0" parTransId="{FF6D2D40-E15B-40C2-99B4-8C1C2E3B185C}" sibTransId="{3CC5A281-51A9-4D03-BF4E-3AFFD0B2D9DD}"/>
    <dgm:cxn modelId="{91F5CE6C-A571-3048-A05F-7D5B7FC69172}" type="presOf" srcId="{0F8C64CA-7652-4597-B417-B0DDFA836F52}" destId="{5E4B997E-A14A-C644-B432-81A7470D0E49}" srcOrd="0" destOrd="0" presId="urn:microsoft.com/office/officeart/2005/8/layout/vList2"/>
    <dgm:cxn modelId="{D9DB2076-E3BA-3245-AB96-647A690EBFB9}" type="presOf" srcId="{4056A4DA-D60B-4529-BF90-48BC3E70A06B}" destId="{8EACEBEC-D5CD-7544-BB84-FE15944B038B}" srcOrd="0" destOrd="2" presId="urn:microsoft.com/office/officeart/2005/8/layout/vList2"/>
    <dgm:cxn modelId="{FD3C777B-AAA9-7C45-9D4D-D3688E82BDCF}" type="presOf" srcId="{E34B57CD-FCF5-4D27-9F57-4DD03BB2A308}" destId="{8EACEBEC-D5CD-7544-BB84-FE15944B038B}" srcOrd="0" destOrd="3" presId="urn:microsoft.com/office/officeart/2005/8/layout/vList2"/>
    <dgm:cxn modelId="{573596BB-8BDF-487F-80B8-7ED36B996C2C}" srcId="{404AA872-66E9-43F2-B5ED-A63859B2EDCD}" destId="{91B81CA1-6A35-482D-8412-AB5CBB85D59F}" srcOrd="4" destOrd="0" parTransId="{99E12B4E-11FC-4C8A-93A5-3B0121A8CA1E}" sibTransId="{A598FDF0-3F76-4E7E-8244-C78AA4BA8964}"/>
    <dgm:cxn modelId="{3997F8CE-8A1E-7746-A2A0-C88B50793329}" type="presOf" srcId="{91B81CA1-6A35-482D-8412-AB5CBB85D59F}" destId="{8EACEBEC-D5CD-7544-BB84-FE15944B038B}" srcOrd="0" destOrd="4" presId="urn:microsoft.com/office/officeart/2005/8/layout/vList2"/>
    <dgm:cxn modelId="{45034EDF-97DD-4E40-BD85-DBA83B89C964}" srcId="{47EA6485-FE67-4B75-9C7F-0DD649B1E244}" destId="{6DE82F3D-6267-4479-B119-28090A9BB2B3}" srcOrd="3" destOrd="0" parTransId="{5E8E473B-E7B4-41B4-ADA5-DF2A8760BE66}" sibTransId="{C53D16BD-4A58-420D-A04B-DD5A1624610C}"/>
    <dgm:cxn modelId="{CC6634EC-5F33-4FB0-904C-E9EBD6428262}" srcId="{404AA872-66E9-43F2-B5ED-A63859B2EDCD}" destId="{6C155B25-F67B-44EB-9C9E-A1A80C370C16}" srcOrd="0" destOrd="0" parTransId="{043DF375-BF22-4E24-AFEF-A446EAC73C34}" sibTransId="{DFFA436E-BD76-43E0-B619-7F01AFF8D4F7}"/>
    <dgm:cxn modelId="{A232D0EF-AB38-504B-BBB9-89DB6869F2EB}" type="presOf" srcId="{AE7C79FA-2467-4BA7-8A5A-0FC15C38353C}" destId="{ECF00561-1634-7A45-BB4A-276027D40215}" srcOrd="0" destOrd="4" presId="urn:microsoft.com/office/officeart/2005/8/layout/vList2"/>
    <dgm:cxn modelId="{40794DF2-AE91-42C6-B1B4-0A40D261B533}" srcId="{47EA6485-FE67-4B75-9C7F-0DD649B1E244}" destId="{F45D3E0D-8EEE-44AD-B1E6-7FD5AA4D85C4}" srcOrd="2" destOrd="0" parTransId="{123FF8A9-B103-488C-B98A-71D97C9D5111}" sibTransId="{F8424D85-CF3E-459E-9B84-C618F95709E7}"/>
    <dgm:cxn modelId="{2138E8FF-69C8-4976-967B-CC6E273CEBED}" srcId="{404AA872-66E9-43F2-B5ED-A63859B2EDCD}" destId="{4056A4DA-D60B-4529-BF90-48BC3E70A06B}" srcOrd="2" destOrd="0" parTransId="{DE68AC0D-06FB-4A47-8655-4B36E9FC2B27}" sibTransId="{A1A0C000-E738-44A4-A937-F65E8AA76B6F}"/>
    <dgm:cxn modelId="{5F8DDA33-3F7C-5441-B7A8-5A2C7B6B0ED1}" type="presParOf" srcId="{5E4B997E-A14A-C644-B432-81A7470D0E49}" destId="{B652E55D-20FC-0C43-BD7E-8F5F44F533D4}" srcOrd="0" destOrd="0" presId="urn:microsoft.com/office/officeart/2005/8/layout/vList2"/>
    <dgm:cxn modelId="{05E941D8-559D-864C-BD25-AFEDE0ADA4D8}" type="presParOf" srcId="{5E4B997E-A14A-C644-B432-81A7470D0E49}" destId="{ECF00561-1634-7A45-BB4A-276027D40215}" srcOrd="1" destOrd="0" presId="urn:microsoft.com/office/officeart/2005/8/layout/vList2"/>
    <dgm:cxn modelId="{3390A534-A98B-154B-80F7-643827FDEDCE}" type="presParOf" srcId="{5E4B997E-A14A-C644-B432-81A7470D0E49}" destId="{CF3599BA-6E6E-0A4D-B95F-2BB442EEAC8A}" srcOrd="2" destOrd="0" presId="urn:microsoft.com/office/officeart/2005/8/layout/vList2"/>
    <dgm:cxn modelId="{DA21A598-FF5D-5945-BA09-CB4AE0F45859}" type="presParOf" srcId="{5E4B997E-A14A-C644-B432-81A7470D0E49}" destId="{8EACEBEC-D5CD-7544-BB84-FE15944B038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F54671-DB6D-4C4D-8FB9-DA937590FACE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71F4AA-4A7F-43FB-A30F-76703C979930}">
      <dgm:prSet/>
      <dgm:spPr/>
      <dgm:t>
        <a:bodyPr/>
        <a:lstStyle/>
        <a:p>
          <a:pPr>
            <a:defRPr b="1"/>
          </a:pPr>
          <a:r>
            <a:rPr lang="en-US"/>
            <a:t>Sustaining energy of members</a:t>
          </a:r>
        </a:p>
      </dgm:t>
    </dgm:pt>
    <dgm:pt modelId="{28169483-BBA5-47E8-BDAF-BD09314B5A60}" type="parTrans" cxnId="{DE3D5404-C52E-4114-BE0F-E33379A5DC4B}">
      <dgm:prSet/>
      <dgm:spPr/>
      <dgm:t>
        <a:bodyPr/>
        <a:lstStyle/>
        <a:p>
          <a:endParaRPr lang="en-US"/>
        </a:p>
      </dgm:t>
    </dgm:pt>
    <dgm:pt modelId="{8D5A8573-DC61-45AD-9CB1-DC3A0C7B5B70}" type="sibTrans" cxnId="{DE3D5404-C52E-4114-BE0F-E33379A5DC4B}">
      <dgm:prSet/>
      <dgm:spPr/>
      <dgm:t>
        <a:bodyPr/>
        <a:lstStyle/>
        <a:p>
          <a:endParaRPr lang="en-US"/>
        </a:p>
      </dgm:t>
    </dgm:pt>
    <dgm:pt modelId="{7FB7F1FD-CBA0-4725-982F-8F90D1C3FDFC}">
      <dgm:prSet/>
      <dgm:spPr/>
      <dgm:t>
        <a:bodyPr/>
        <a:lstStyle/>
        <a:p>
          <a:r>
            <a:rPr lang="en-US"/>
            <a:t>Public engagement/volunteers</a:t>
          </a:r>
        </a:p>
      </dgm:t>
    </dgm:pt>
    <dgm:pt modelId="{CF6B6A02-B7E2-4FA7-9F64-582C3F321DC4}" type="parTrans" cxnId="{33AB6DCC-CBBE-4466-9A6A-9F34E7017EC9}">
      <dgm:prSet/>
      <dgm:spPr/>
      <dgm:t>
        <a:bodyPr/>
        <a:lstStyle/>
        <a:p>
          <a:endParaRPr lang="en-US"/>
        </a:p>
      </dgm:t>
    </dgm:pt>
    <dgm:pt modelId="{49BB7573-7DA3-4346-98F5-A7AAA370590F}" type="sibTrans" cxnId="{33AB6DCC-CBBE-4466-9A6A-9F34E7017EC9}">
      <dgm:prSet/>
      <dgm:spPr/>
      <dgm:t>
        <a:bodyPr/>
        <a:lstStyle/>
        <a:p>
          <a:endParaRPr lang="en-US"/>
        </a:p>
      </dgm:t>
    </dgm:pt>
    <dgm:pt modelId="{A3FDEF94-7312-4BC1-B38B-F66F8B6A9236}">
      <dgm:prSet/>
      <dgm:spPr/>
      <dgm:t>
        <a:bodyPr/>
        <a:lstStyle/>
        <a:p>
          <a:pPr>
            <a:defRPr b="1"/>
          </a:pPr>
          <a:r>
            <a:rPr lang="en-US"/>
            <a:t>Consider reverting to citizen group</a:t>
          </a:r>
        </a:p>
      </dgm:t>
    </dgm:pt>
    <dgm:pt modelId="{EC8962BF-6A9E-42BB-B99C-6D868AF52183}" type="parTrans" cxnId="{55D1E36F-2721-4675-BB71-01D19FF8BFB9}">
      <dgm:prSet/>
      <dgm:spPr/>
      <dgm:t>
        <a:bodyPr/>
        <a:lstStyle/>
        <a:p>
          <a:endParaRPr lang="en-US"/>
        </a:p>
      </dgm:t>
    </dgm:pt>
    <dgm:pt modelId="{E1F2E30C-3B9D-49B2-8BC2-FB05C39B6D6D}" type="sibTrans" cxnId="{55D1E36F-2721-4675-BB71-01D19FF8BFB9}">
      <dgm:prSet/>
      <dgm:spPr/>
      <dgm:t>
        <a:bodyPr/>
        <a:lstStyle/>
        <a:p>
          <a:endParaRPr lang="en-US"/>
        </a:p>
      </dgm:t>
    </dgm:pt>
    <dgm:pt modelId="{ACACF738-6855-4ADB-AD20-81A61AA083AE}">
      <dgm:prSet/>
      <dgm:spPr/>
      <dgm:t>
        <a:bodyPr/>
        <a:lstStyle/>
        <a:p>
          <a:r>
            <a:rPr lang="en-US"/>
            <a:t>Staff time used/cost to city</a:t>
          </a:r>
        </a:p>
      </dgm:t>
    </dgm:pt>
    <dgm:pt modelId="{9E9E6E57-A10A-4832-BBF4-25E4016C3C02}" type="parTrans" cxnId="{95E74772-C391-4AAF-843F-147AD0170530}">
      <dgm:prSet/>
      <dgm:spPr/>
      <dgm:t>
        <a:bodyPr/>
        <a:lstStyle/>
        <a:p>
          <a:endParaRPr lang="en-US"/>
        </a:p>
      </dgm:t>
    </dgm:pt>
    <dgm:pt modelId="{1EB864F6-D1E1-4B66-B34A-C9947AE94A13}" type="sibTrans" cxnId="{95E74772-C391-4AAF-843F-147AD0170530}">
      <dgm:prSet/>
      <dgm:spPr/>
      <dgm:t>
        <a:bodyPr/>
        <a:lstStyle/>
        <a:p>
          <a:endParaRPr lang="en-US"/>
        </a:p>
      </dgm:t>
    </dgm:pt>
    <dgm:pt modelId="{DF99538B-EBFA-4F6C-B51A-F6DC01CA0015}">
      <dgm:prSet/>
      <dgm:spPr/>
      <dgm:t>
        <a:bodyPr/>
        <a:lstStyle/>
        <a:p>
          <a:r>
            <a:rPr lang="en-US"/>
            <a:t>Diversity/outreach</a:t>
          </a:r>
        </a:p>
      </dgm:t>
    </dgm:pt>
    <dgm:pt modelId="{88541742-0923-4226-B2E6-68F3FDBEC83D}" type="parTrans" cxnId="{6FC882AD-1238-4330-9A76-CF7DB349FF89}">
      <dgm:prSet/>
      <dgm:spPr/>
      <dgm:t>
        <a:bodyPr/>
        <a:lstStyle/>
        <a:p>
          <a:endParaRPr lang="en-US"/>
        </a:p>
      </dgm:t>
    </dgm:pt>
    <dgm:pt modelId="{855E0673-BB1A-4037-BF9A-D04F914ECB6B}" type="sibTrans" cxnId="{6FC882AD-1238-4330-9A76-CF7DB349FF89}">
      <dgm:prSet/>
      <dgm:spPr/>
      <dgm:t>
        <a:bodyPr/>
        <a:lstStyle/>
        <a:p>
          <a:endParaRPr lang="en-US"/>
        </a:p>
      </dgm:t>
    </dgm:pt>
    <dgm:pt modelId="{F577094A-85F5-4A9E-8AB9-1498275EC469}">
      <dgm:prSet/>
      <dgm:spPr/>
      <dgm:t>
        <a:bodyPr/>
        <a:lstStyle/>
        <a:p>
          <a:r>
            <a:rPr lang="en-US"/>
            <a:t>Meetings times &amp; format</a:t>
          </a:r>
        </a:p>
      </dgm:t>
    </dgm:pt>
    <dgm:pt modelId="{E1D75F04-B82F-4167-8B60-2D3686DDF199}" type="parTrans" cxnId="{1931FB01-5A30-4261-8B31-66F055CA7F86}">
      <dgm:prSet/>
      <dgm:spPr/>
      <dgm:t>
        <a:bodyPr/>
        <a:lstStyle/>
        <a:p>
          <a:endParaRPr lang="en-US"/>
        </a:p>
      </dgm:t>
    </dgm:pt>
    <dgm:pt modelId="{33FB0DAC-E34E-455E-9DF7-054836B666CF}" type="sibTrans" cxnId="{1931FB01-5A30-4261-8B31-66F055CA7F86}">
      <dgm:prSet/>
      <dgm:spPr/>
      <dgm:t>
        <a:bodyPr/>
        <a:lstStyle/>
        <a:p>
          <a:endParaRPr lang="en-US"/>
        </a:p>
      </dgm:t>
    </dgm:pt>
    <dgm:pt modelId="{D834E4F4-8115-C445-A8FC-13D3C3ABCE58}" type="pres">
      <dgm:prSet presAssocID="{21F54671-DB6D-4C4D-8FB9-DA937590FACE}" presName="linear" presStyleCnt="0">
        <dgm:presLayoutVars>
          <dgm:dir/>
          <dgm:animLvl val="lvl"/>
          <dgm:resizeHandles val="exact"/>
        </dgm:presLayoutVars>
      </dgm:prSet>
      <dgm:spPr/>
    </dgm:pt>
    <dgm:pt modelId="{C04A95D6-6011-DC49-9DB4-1687747295A8}" type="pres">
      <dgm:prSet presAssocID="{8B71F4AA-4A7F-43FB-A30F-76703C979930}" presName="parentLin" presStyleCnt="0"/>
      <dgm:spPr/>
    </dgm:pt>
    <dgm:pt modelId="{02E8A369-4C72-044E-900C-72064968E436}" type="pres">
      <dgm:prSet presAssocID="{8B71F4AA-4A7F-43FB-A30F-76703C979930}" presName="parentLeftMargin" presStyleLbl="node1" presStyleIdx="0" presStyleCnt="2"/>
      <dgm:spPr/>
    </dgm:pt>
    <dgm:pt modelId="{9FCA886F-2245-ED49-A6C6-DE9CC1901D2D}" type="pres">
      <dgm:prSet presAssocID="{8B71F4AA-4A7F-43FB-A30F-76703C97993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DFBFAC3-A50C-0642-BBAC-A2F2C545A7CE}" type="pres">
      <dgm:prSet presAssocID="{8B71F4AA-4A7F-43FB-A30F-76703C979930}" presName="negativeSpace" presStyleCnt="0"/>
      <dgm:spPr/>
    </dgm:pt>
    <dgm:pt modelId="{AD422A02-7A3D-5543-85B3-819B8EEC0100}" type="pres">
      <dgm:prSet presAssocID="{8B71F4AA-4A7F-43FB-A30F-76703C979930}" presName="childText" presStyleLbl="conFgAcc1" presStyleIdx="0" presStyleCnt="2">
        <dgm:presLayoutVars>
          <dgm:bulletEnabled val="1"/>
        </dgm:presLayoutVars>
      </dgm:prSet>
      <dgm:spPr/>
    </dgm:pt>
    <dgm:pt modelId="{227220C5-F3E5-0E4D-BDA2-6346E81AF64A}" type="pres">
      <dgm:prSet presAssocID="{8D5A8573-DC61-45AD-9CB1-DC3A0C7B5B70}" presName="spaceBetweenRectangles" presStyleCnt="0"/>
      <dgm:spPr/>
    </dgm:pt>
    <dgm:pt modelId="{46A990A5-C73D-DC4B-AB2F-ED5E48F9E701}" type="pres">
      <dgm:prSet presAssocID="{A3FDEF94-7312-4BC1-B38B-F66F8B6A9236}" presName="parentLin" presStyleCnt="0"/>
      <dgm:spPr/>
    </dgm:pt>
    <dgm:pt modelId="{8D98EC10-FC97-9D4A-818D-F3E48AE6BC77}" type="pres">
      <dgm:prSet presAssocID="{A3FDEF94-7312-4BC1-B38B-F66F8B6A9236}" presName="parentLeftMargin" presStyleLbl="node1" presStyleIdx="0" presStyleCnt="2"/>
      <dgm:spPr/>
    </dgm:pt>
    <dgm:pt modelId="{4F35EAD1-8A3B-6A42-B5A0-859185023068}" type="pres">
      <dgm:prSet presAssocID="{A3FDEF94-7312-4BC1-B38B-F66F8B6A923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59236B7-4AD6-B043-B000-C61B523E842A}" type="pres">
      <dgm:prSet presAssocID="{A3FDEF94-7312-4BC1-B38B-F66F8B6A9236}" presName="negativeSpace" presStyleCnt="0"/>
      <dgm:spPr/>
    </dgm:pt>
    <dgm:pt modelId="{4FD36834-3E5F-5E43-A0F0-722FA2A0D27A}" type="pres">
      <dgm:prSet presAssocID="{A3FDEF94-7312-4BC1-B38B-F66F8B6A923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0081801-D956-3D4B-8F1A-16E40D3902E9}" type="presOf" srcId="{ACACF738-6855-4ADB-AD20-81A61AA083AE}" destId="{4FD36834-3E5F-5E43-A0F0-722FA2A0D27A}" srcOrd="0" destOrd="0" presId="urn:microsoft.com/office/officeart/2005/8/layout/list1"/>
    <dgm:cxn modelId="{1931FB01-5A30-4261-8B31-66F055CA7F86}" srcId="{A3FDEF94-7312-4BC1-B38B-F66F8B6A9236}" destId="{F577094A-85F5-4A9E-8AB9-1498275EC469}" srcOrd="2" destOrd="0" parTransId="{E1D75F04-B82F-4167-8B60-2D3686DDF199}" sibTransId="{33FB0DAC-E34E-455E-9DF7-054836B666CF}"/>
    <dgm:cxn modelId="{DE3D5404-C52E-4114-BE0F-E33379A5DC4B}" srcId="{21F54671-DB6D-4C4D-8FB9-DA937590FACE}" destId="{8B71F4AA-4A7F-43FB-A30F-76703C979930}" srcOrd="0" destOrd="0" parTransId="{28169483-BBA5-47E8-BDAF-BD09314B5A60}" sibTransId="{8D5A8573-DC61-45AD-9CB1-DC3A0C7B5B70}"/>
    <dgm:cxn modelId="{91AFA20B-95A9-644D-A147-A0061D2B4EB9}" type="presOf" srcId="{F577094A-85F5-4A9E-8AB9-1498275EC469}" destId="{4FD36834-3E5F-5E43-A0F0-722FA2A0D27A}" srcOrd="0" destOrd="2" presId="urn:microsoft.com/office/officeart/2005/8/layout/list1"/>
    <dgm:cxn modelId="{C3D71C4A-4023-6448-944B-5EF9BEEB00EA}" type="presOf" srcId="{8B71F4AA-4A7F-43FB-A30F-76703C979930}" destId="{02E8A369-4C72-044E-900C-72064968E436}" srcOrd="0" destOrd="0" presId="urn:microsoft.com/office/officeart/2005/8/layout/list1"/>
    <dgm:cxn modelId="{8D76925F-7139-A641-9A90-1B1A1B72ACF1}" type="presOf" srcId="{21F54671-DB6D-4C4D-8FB9-DA937590FACE}" destId="{D834E4F4-8115-C445-A8FC-13D3C3ABCE58}" srcOrd="0" destOrd="0" presId="urn:microsoft.com/office/officeart/2005/8/layout/list1"/>
    <dgm:cxn modelId="{55D1E36F-2721-4675-BB71-01D19FF8BFB9}" srcId="{21F54671-DB6D-4C4D-8FB9-DA937590FACE}" destId="{A3FDEF94-7312-4BC1-B38B-F66F8B6A9236}" srcOrd="1" destOrd="0" parTransId="{EC8962BF-6A9E-42BB-B99C-6D868AF52183}" sibTransId="{E1F2E30C-3B9D-49B2-8BC2-FB05C39B6D6D}"/>
    <dgm:cxn modelId="{95E74772-C391-4AAF-843F-147AD0170530}" srcId="{A3FDEF94-7312-4BC1-B38B-F66F8B6A9236}" destId="{ACACF738-6855-4ADB-AD20-81A61AA083AE}" srcOrd="0" destOrd="0" parTransId="{9E9E6E57-A10A-4832-BBF4-25E4016C3C02}" sibTransId="{1EB864F6-D1E1-4B66-B34A-C9947AE94A13}"/>
    <dgm:cxn modelId="{29761E85-7D33-0B42-A67D-5FCE77B0FC8F}" type="presOf" srcId="{A3FDEF94-7312-4BC1-B38B-F66F8B6A9236}" destId="{4F35EAD1-8A3B-6A42-B5A0-859185023068}" srcOrd="1" destOrd="0" presId="urn:microsoft.com/office/officeart/2005/8/layout/list1"/>
    <dgm:cxn modelId="{6FC882AD-1238-4330-9A76-CF7DB349FF89}" srcId="{A3FDEF94-7312-4BC1-B38B-F66F8B6A9236}" destId="{DF99538B-EBFA-4F6C-B51A-F6DC01CA0015}" srcOrd="1" destOrd="0" parTransId="{88541742-0923-4226-B2E6-68F3FDBEC83D}" sibTransId="{855E0673-BB1A-4037-BF9A-D04F914ECB6B}"/>
    <dgm:cxn modelId="{AC01D0C2-7AA3-4143-AD1F-E1D297649578}" type="presOf" srcId="{A3FDEF94-7312-4BC1-B38B-F66F8B6A9236}" destId="{8D98EC10-FC97-9D4A-818D-F3E48AE6BC77}" srcOrd="0" destOrd="0" presId="urn:microsoft.com/office/officeart/2005/8/layout/list1"/>
    <dgm:cxn modelId="{33AB6DCC-CBBE-4466-9A6A-9F34E7017EC9}" srcId="{8B71F4AA-4A7F-43FB-A30F-76703C979930}" destId="{7FB7F1FD-CBA0-4725-982F-8F90D1C3FDFC}" srcOrd="0" destOrd="0" parTransId="{CF6B6A02-B7E2-4FA7-9F64-582C3F321DC4}" sibTransId="{49BB7573-7DA3-4346-98F5-A7AAA370590F}"/>
    <dgm:cxn modelId="{E2C609E5-BADA-7E42-BABF-C0CE9FFBF9BE}" type="presOf" srcId="{8B71F4AA-4A7F-43FB-A30F-76703C979930}" destId="{9FCA886F-2245-ED49-A6C6-DE9CC1901D2D}" srcOrd="1" destOrd="0" presId="urn:microsoft.com/office/officeart/2005/8/layout/list1"/>
    <dgm:cxn modelId="{9D303AE5-AD70-ED4C-82AD-B0FC07D4B02F}" type="presOf" srcId="{DF99538B-EBFA-4F6C-B51A-F6DC01CA0015}" destId="{4FD36834-3E5F-5E43-A0F0-722FA2A0D27A}" srcOrd="0" destOrd="1" presId="urn:microsoft.com/office/officeart/2005/8/layout/list1"/>
    <dgm:cxn modelId="{44D1F8ED-F68E-8C48-9A38-2A80C27B7748}" type="presOf" srcId="{7FB7F1FD-CBA0-4725-982F-8F90D1C3FDFC}" destId="{AD422A02-7A3D-5543-85B3-819B8EEC0100}" srcOrd="0" destOrd="0" presId="urn:microsoft.com/office/officeart/2005/8/layout/list1"/>
    <dgm:cxn modelId="{CC0F9D13-C640-4D4E-B8D4-B0267F67437C}" type="presParOf" srcId="{D834E4F4-8115-C445-A8FC-13D3C3ABCE58}" destId="{C04A95D6-6011-DC49-9DB4-1687747295A8}" srcOrd="0" destOrd="0" presId="urn:microsoft.com/office/officeart/2005/8/layout/list1"/>
    <dgm:cxn modelId="{F8F8B754-B51D-A44C-A6E1-C81443380258}" type="presParOf" srcId="{C04A95D6-6011-DC49-9DB4-1687747295A8}" destId="{02E8A369-4C72-044E-900C-72064968E436}" srcOrd="0" destOrd="0" presId="urn:microsoft.com/office/officeart/2005/8/layout/list1"/>
    <dgm:cxn modelId="{C2F26E90-7C5A-F24D-B328-7195F633D92A}" type="presParOf" srcId="{C04A95D6-6011-DC49-9DB4-1687747295A8}" destId="{9FCA886F-2245-ED49-A6C6-DE9CC1901D2D}" srcOrd="1" destOrd="0" presId="urn:microsoft.com/office/officeart/2005/8/layout/list1"/>
    <dgm:cxn modelId="{84369A65-EEDD-2C4A-B707-60158BE3444A}" type="presParOf" srcId="{D834E4F4-8115-C445-A8FC-13D3C3ABCE58}" destId="{ADFBFAC3-A50C-0642-BBAC-A2F2C545A7CE}" srcOrd="1" destOrd="0" presId="urn:microsoft.com/office/officeart/2005/8/layout/list1"/>
    <dgm:cxn modelId="{B1B8227F-2F24-F747-B03E-DF7D4CF779FF}" type="presParOf" srcId="{D834E4F4-8115-C445-A8FC-13D3C3ABCE58}" destId="{AD422A02-7A3D-5543-85B3-819B8EEC0100}" srcOrd="2" destOrd="0" presId="urn:microsoft.com/office/officeart/2005/8/layout/list1"/>
    <dgm:cxn modelId="{F2C99AC2-73FD-E24C-A025-BDEF9396D258}" type="presParOf" srcId="{D834E4F4-8115-C445-A8FC-13D3C3ABCE58}" destId="{227220C5-F3E5-0E4D-BDA2-6346E81AF64A}" srcOrd="3" destOrd="0" presId="urn:microsoft.com/office/officeart/2005/8/layout/list1"/>
    <dgm:cxn modelId="{44665ECF-75AD-3848-A1FF-348019542672}" type="presParOf" srcId="{D834E4F4-8115-C445-A8FC-13D3C3ABCE58}" destId="{46A990A5-C73D-DC4B-AB2F-ED5E48F9E701}" srcOrd="4" destOrd="0" presId="urn:microsoft.com/office/officeart/2005/8/layout/list1"/>
    <dgm:cxn modelId="{596469B3-4E65-CF4D-85A6-8ED7F84BB91F}" type="presParOf" srcId="{46A990A5-C73D-DC4B-AB2F-ED5E48F9E701}" destId="{8D98EC10-FC97-9D4A-818D-F3E48AE6BC77}" srcOrd="0" destOrd="0" presId="urn:microsoft.com/office/officeart/2005/8/layout/list1"/>
    <dgm:cxn modelId="{3FE86B6D-8EDB-A046-9857-6CA7D9EA0AFE}" type="presParOf" srcId="{46A990A5-C73D-DC4B-AB2F-ED5E48F9E701}" destId="{4F35EAD1-8A3B-6A42-B5A0-859185023068}" srcOrd="1" destOrd="0" presId="urn:microsoft.com/office/officeart/2005/8/layout/list1"/>
    <dgm:cxn modelId="{C170E12F-E8D2-8E46-8DC5-214071EB13B0}" type="presParOf" srcId="{D834E4F4-8115-C445-A8FC-13D3C3ABCE58}" destId="{459236B7-4AD6-B043-B000-C61B523E842A}" srcOrd="5" destOrd="0" presId="urn:microsoft.com/office/officeart/2005/8/layout/list1"/>
    <dgm:cxn modelId="{B2EEAFFA-57C7-9243-BB9A-264E36D70741}" type="presParOf" srcId="{D834E4F4-8115-C445-A8FC-13D3C3ABCE58}" destId="{4FD36834-3E5F-5E43-A0F0-722FA2A0D27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E45190-D3B6-4FC3-A7A0-A8EE450F0C5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C4BF2F3-D5D8-4C32-86D7-4ACA291CD9D2}">
      <dgm:prSet/>
      <dgm:spPr/>
      <dgm:t>
        <a:bodyPr/>
        <a:lstStyle/>
        <a:p>
          <a:r>
            <a:rPr lang="en-US"/>
            <a:t>Pros: </a:t>
          </a:r>
        </a:p>
      </dgm:t>
    </dgm:pt>
    <dgm:pt modelId="{114CE359-96A3-42D9-8C8F-50255739255B}" type="parTrans" cxnId="{DB37511D-8AEC-430A-AF28-CEBB2CF73372}">
      <dgm:prSet/>
      <dgm:spPr/>
      <dgm:t>
        <a:bodyPr/>
        <a:lstStyle/>
        <a:p>
          <a:endParaRPr lang="en-US"/>
        </a:p>
      </dgm:t>
    </dgm:pt>
    <dgm:pt modelId="{A0FA4F59-30BD-4D5D-8D44-3851483113C4}" type="sibTrans" cxnId="{DB37511D-8AEC-430A-AF28-CEBB2CF73372}">
      <dgm:prSet/>
      <dgm:spPr/>
      <dgm:t>
        <a:bodyPr/>
        <a:lstStyle/>
        <a:p>
          <a:endParaRPr lang="en-US"/>
        </a:p>
      </dgm:t>
    </dgm:pt>
    <dgm:pt modelId="{F285D619-BFDE-4C04-BBE1-A54F41CAAFE0}">
      <dgm:prSet/>
      <dgm:spPr/>
      <dgm:t>
        <a:bodyPr/>
        <a:lstStyle/>
        <a:p>
          <a:r>
            <a:rPr lang="en-US"/>
            <a:t>Amplification</a:t>
          </a:r>
        </a:p>
      </dgm:t>
    </dgm:pt>
    <dgm:pt modelId="{9611068E-7163-402B-B847-A3EE588F34E6}" type="parTrans" cxnId="{41C9412E-B578-40D6-BA2D-7F9FE92E879B}">
      <dgm:prSet/>
      <dgm:spPr/>
      <dgm:t>
        <a:bodyPr/>
        <a:lstStyle/>
        <a:p>
          <a:endParaRPr lang="en-US"/>
        </a:p>
      </dgm:t>
    </dgm:pt>
    <dgm:pt modelId="{C72AEACB-69C9-4C6F-83BC-AF038E5352B4}" type="sibTrans" cxnId="{41C9412E-B578-40D6-BA2D-7F9FE92E879B}">
      <dgm:prSet/>
      <dgm:spPr/>
      <dgm:t>
        <a:bodyPr/>
        <a:lstStyle/>
        <a:p>
          <a:endParaRPr lang="en-US"/>
        </a:p>
      </dgm:t>
    </dgm:pt>
    <dgm:pt modelId="{11804544-0F95-4CB9-BDD5-BB46FC01801C}">
      <dgm:prSet/>
      <dgm:spPr/>
      <dgm:t>
        <a:bodyPr/>
        <a:lstStyle/>
        <a:p>
          <a:r>
            <a:rPr lang="en-US"/>
            <a:t>Policy access (?)</a:t>
          </a:r>
        </a:p>
      </dgm:t>
    </dgm:pt>
    <dgm:pt modelId="{DAC9133F-2A5D-4842-8D96-42A3439C3E34}" type="parTrans" cxnId="{D69814DD-34A4-4B0F-ABD8-286284B3E040}">
      <dgm:prSet/>
      <dgm:spPr/>
      <dgm:t>
        <a:bodyPr/>
        <a:lstStyle/>
        <a:p>
          <a:endParaRPr lang="en-US"/>
        </a:p>
      </dgm:t>
    </dgm:pt>
    <dgm:pt modelId="{EBCD7251-5349-4256-8904-4E4B6BC58522}" type="sibTrans" cxnId="{D69814DD-34A4-4B0F-ABD8-286284B3E040}">
      <dgm:prSet/>
      <dgm:spPr/>
      <dgm:t>
        <a:bodyPr/>
        <a:lstStyle/>
        <a:p>
          <a:endParaRPr lang="en-US"/>
        </a:p>
      </dgm:t>
    </dgm:pt>
    <dgm:pt modelId="{32E6733C-3FC8-450C-BA50-A7A2473DB49D}">
      <dgm:prSet/>
      <dgm:spPr/>
      <dgm:t>
        <a:bodyPr/>
        <a:lstStyle/>
        <a:p>
          <a:r>
            <a:rPr lang="en-US"/>
            <a:t>Credibility</a:t>
          </a:r>
        </a:p>
      </dgm:t>
    </dgm:pt>
    <dgm:pt modelId="{607E39D3-3002-4124-BBEB-E6F9F9B9532B}" type="parTrans" cxnId="{78D5DA23-10C3-4781-93E3-3A0C65A9FC6A}">
      <dgm:prSet/>
      <dgm:spPr/>
      <dgm:t>
        <a:bodyPr/>
        <a:lstStyle/>
        <a:p>
          <a:endParaRPr lang="en-US"/>
        </a:p>
      </dgm:t>
    </dgm:pt>
    <dgm:pt modelId="{ECAB46BF-BD29-482E-8441-56105B124119}" type="sibTrans" cxnId="{78D5DA23-10C3-4781-93E3-3A0C65A9FC6A}">
      <dgm:prSet/>
      <dgm:spPr/>
      <dgm:t>
        <a:bodyPr/>
        <a:lstStyle/>
        <a:p>
          <a:endParaRPr lang="en-US"/>
        </a:p>
      </dgm:t>
    </dgm:pt>
    <dgm:pt modelId="{D8321521-B809-43F1-A125-149FB63CDDAB}">
      <dgm:prSet/>
      <dgm:spPr/>
      <dgm:t>
        <a:bodyPr/>
        <a:lstStyle/>
        <a:p>
          <a:r>
            <a:rPr lang="en-US"/>
            <a:t>Staff access</a:t>
          </a:r>
        </a:p>
      </dgm:t>
    </dgm:pt>
    <dgm:pt modelId="{834CB34F-06B9-4807-B1EF-EADB2AE11362}" type="parTrans" cxnId="{132A9BAD-C5AE-4248-91AF-A4880638977B}">
      <dgm:prSet/>
      <dgm:spPr/>
      <dgm:t>
        <a:bodyPr/>
        <a:lstStyle/>
        <a:p>
          <a:endParaRPr lang="en-US"/>
        </a:p>
      </dgm:t>
    </dgm:pt>
    <dgm:pt modelId="{96609668-07F0-406D-AB93-DE80797ECB2A}" type="sibTrans" cxnId="{132A9BAD-C5AE-4248-91AF-A4880638977B}">
      <dgm:prSet/>
      <dgm:spPr/>
      <dgm:t>
        <a:bodyPr/>
        <a:lstStyle/>
        <a:p>
          <a:endParaRPr lang="en-US"/>
        </a:p>
      </dgm:t>
    </dgm:pt>
    <dgm:pt modelId="{305A6A02-CCE0-485F-8179-E1EE434D7A79}">
      <dgm:prSet/>
      <dgm:spPr/>
      <dgm:t>
        <a:bodyPr/>
        <a:lstStyle/>
        <a:p>
          <a:r>
            <a:rPr lang="en-US"/>
            <a:t>Process learning</a:t>
          </a:r>
        </a:p>
      </dgm:t>
    </dgm:pt>
    <dgm:pt modelId="{409A0A8A-53A0-4748-89A4-CD8BD55367EC}" type="parTrans" cxnId="{EA4480D9-E40D-411C-BFF1-E95EFE8273A1}">
      <dgm:prSet/>
      <dgm:spPr/>
      <dgm:t>
        <a:bodyPr/>
        <a:lstStyle/>
        <a:p>
          <a:endParaRPr lang="en-US"/>
        </a:p>
      </dgm:t>
    </dgm:pt>
    <dgm:pt modelId="{55C5D7D4-178A-48E3-BF09-C9CB0536537A}" type="sibTrans" cxnId="{EA4480D9-E40D-411C-BFF1-E95EFE8273A1}">
      <dgm:prSet/>
      <dgm:spPr/>
      <dgm:t>
        <a:bodyPr/>
        <a:lstStyle/>
        <a:p>
          <a:endParaRPr lang="en-US"/>
        </a:p>
      </dgm:t>
    </dgm:pt>
    <dgm:pt modelId="{850B1851-BAA8-407C-98E4-283890F102B5}">
      <dgm:prSet/>
      <dgm:spPr/>
      <dgm:t>
        <a:bodyPr/>
        <a:lstStyle/>
        <a:p>
          <a:r>
            <a:rPr lang="en-US"/>
            <a:t>Official status</a:t>
          </a:r>
        </a:p>
      </dgm:t>
    </dgm:pt>
    <dgm:pt modelId="{45BD5B0B-F669-4E11-B755-08880DB63160}" type="parTrans" cxnId="{894AD8BD-C337-4C12-9F72-14FFCE3F3B7C}">
      <dgm:prSet/>
      <dgm:spPr/>
      <dgm:t>
        <a:bodyPr/>
        <a:lstStyle/>
        <a:p>
          <a:endParaRPr lang="en-US"/>
        </a:p>
      </dgm:t>
    </dgm:pt>
    <dgm:pt modelId="{5023F174-8BAD-4B9B-B1EB-4BD087AFBA69}" type="sibTrans" cxnId="{894AD8BD-C337-4C12-9F72-14FFCE3F3B7C}">
      <dgm:prSet/>
      <dgm:spPr/>
      <dgm:t>
        <a:bodyPr/>
        <a:lstStyle/>
        <a:p>
          <a:endParaRPr lang="en-US"/>
        </a:p>
      </dgm:t>
    </dgm:pt>
    <dgm:pt modelId="{1322153D-4F69-4B9F-A673-FB511D6FEE19}">
      <dgm:prSet/>
      <dgm:spPr/>
      <dgm:t>
        <a:bodyPr/>
        <a:lstStyle/>
        <a:p>
          <a:r>
            <a:rPr lang="en-US"/>
            <a:t>Cons: </a:t>
          </a:r>
        </a:p>
      </dgm:t>
    </dgm:pt>
    <dgm:pt modelId="{9FD2C549-60E3-499F-87C4-9F47003F6AB3}" type="parTrans" cxnId="{C3421F2C-7168-4F0A-9ACF-329C19C4703F}">
      <dgm:prSet/>
      <dgm:spPr/>
      <dgm:t>
        <a:bodyPr/>
        <a:lstStyle/>
        <a:p>
          <a:endParaRPr lang="en-US"/>
        </a:p>
      </dgm:t>
    </dgm:pt>
    <dgm:pt modelId="{70FA4D11-C300-4276-948E-9E545289369B}" type="sibTrans" cxnId="{C3421F2C-7168-4F0A-9ACF-329C19C4703F}">
      <dgm:prSet/>
      <dgm:spPr/>
      <dgm:t>
        <a:bodyPr/>
        <a:lstStyle/>
        <a:p>
          <a:endParaRPr lang="en-US"/>
        </a:p>
      </dgm:t>
    </dgm:pt>
    <dgm:pt modelId="{1AFB9A96-D590-4A0C-B07A-39E43E03D414}">
      <dgm:prSet/>
      <dgm:spPr/>
      <dgm:t>
        <a:bodyPr/>
        <a:lstStyle/>
        <a:p>
          <a:r>
            <a:rPr lang="en-US"/>
            <a:t>Meeting requirements/process</a:t>
          </a:r>
        </a:p>
      </dgm:t>
    </dgm:pt>
    <dgm:pt modelId="{A4042CAE-BF84-473E-8F3F-38AB840FE56D}" type="parTrans" cxnId="{428157B4-7FF7-4F80-997C-F820F93DCF1A}">
      <dgm:prSet/>
      <dgm:spPr/>
      <dgm:t>
        <a:bodyPr/>
        <a:lstStyle/>
        <a:p>
          <a:endParaRPr lang="en-US"/>
        </a:p>
      </dgm:t>
    </dgm:pt>
    <dgm:pt modelId="{C5727339-06C6-4C5E-BC5D-9437D08AB299}" type="sibTrans" cxnId="{428157B4-7FF7-4F80-997C-F820F93DCF1A}">
      <dgm:prSet/>
      <dgm:spPr/>
      <dgm:t>
        <a:bodyPr/>
        <a:lstStyle/>
        <a:p>
          <a:endParaRPr lang="en-US"/>
        </a:p>
      </dgm:t>
    </dgm:pt>
    <dgm:pt modelId="{3452FE1F-C909-4E0A-A461-57A3C992292C}">
      <dgm:prSet/>
      <dgm:spPr/>
      <dgm:t>
        <a:bodyPr/>
        <a:lstStyle/>
        <a:p>
          <a:r>
            <a:rPr lang="en-US"/>
            <a:t>Brown Act</a:t>
          </a:r>
        </a:p>
      </dgm:t>
    </dgm:pt>
    <dgm:pt modelId="{FC7D94AE-BBE8-476D-9FD6-A65983B0D1AD}" type="parTrans" cxnId="{0BE7B7D3-E492-479E-A5B8-68485934E0C5}">
      <dgm:prSet/>
      <dgm:spPr/>
      <dgm:t>
        <a:bodyPr/>
        <a:lstStyle/>
        <a:p>
          <a:endParaRPr lang="en-US"/>
        </a:p>
      </dgm:t>
    </dgm:pt>
    <dgm:pt modelId="{EC632CF3-7C85-4DAA-A5AF-92C37AD369B5}" type="sibTrans" cxnId="{0BE7B7D3-E492-479E-A5B8-68485934E0C5}">
      <dgm:prSet/>
      <dgm:spPr/>
      <dgm:t>
        <a:bodyPr/>
        <a:lstStyle/>
        <a:p>
          <a:endParaRPr lang="en-US"/>
        </a:p>
      </dgm:t>
    </dgm:pt>
    <dgm:pt modelId="{87EA1087-5AF0-408F-AF9B-7A3E35E85F30}">
      <dgm:prSet/>
      <dgm:spPr/>
      <dgm:t>
        <a:bodyPr/>
        <a:lstStyle/>
        <a:p>
          <a:r>
            <a:rPr lang="en-US"/>
            <a:t>Slow timelines</a:t>
          </a:r>
        </a:p>
      </dgm:t>
    </dgm:pt>
    <dgm:pt modelId="{49C46045-35EE-40C8-B743-954CB1FD6EB7}" type="parTrans" cxnId="{3B6CE22C-F983-42EA-B8B6-7024B206CCBE}">
      <dgm:prSet/>
      <dgm:spPr/>
      <dgm:t>
        <a:bodyPr/>
        <a:lstStyle/>
        <a:p>
          <a:endParaRPr lang="en-US"/>
        </a:p>
      </dgm:t>
    </dgm:pt>
    <dgm:pt modelId="{46CF5242-F122-45F4-BC45-317708E8D212}" type="sibTrans" cxnId="{3B6CE22C-F983-42EA-B8B6-7024B206CCBE}">
      <dgm:prSet/>
      <dgm:spPr/>
      <dgm:t>
        <a:bodyPr/>
        <a:lstStyle/>
        <a:p>
          <a:endParaRPr lang="en-US"/>
        </a:p>
      </dgm:t>
    </dgm:pt>
    <dgm:pt modelId="{DD1ECCB4-EF7D-4F02-9E03-BCDE1B80BB30}">
      <dgm:prSet/>
      <dgm:spPr/>
      <dgm:t>
        <a:bodyPr/>
        <a:lstStyle/>
        <a:p>
          <a:r>
            <a:rPr lang="en-US"/>
            <a:t>Limited staff time</a:t>
          </a:r>
        </a:p>
      </dgm:t>
    </dgm:pt>
    <dgm:pt modelId="{80E20A6E-E5A7-413D-B02B-4557E6351E12}" type="parTrans" cxnId="{FC9F86B6-6C13-4F2B-A865-69810266BAE1}">
      <dgm:prSet/>
      <dgm:spPr/>
      <dgm:t>
        <a:bodyPr/>
        <a:lstStyle/>
        <a:p>
          <a:endParaRPr lang="en-US"/>
        </a:p>
      </dgm:t>
    </dgm:pt>
    <dgm:pt modelId="{4BF7D48B-C21B-47F6-B015-164A829F65AD}" type="sibTrans" cxnId="{FC9F86B6-6C13-4F2B-A865-69810266BAE1}">
      <dgm:prSet/>
      <dgm:spPr/>
      <dgm:t>
        <a:bodyPr/>
        <a:lstStyle/>
        <a:p>
          <a:endParaRPr lang="en-US"/>
        </a:p>
      </dgm:t>
    </dgm:pt>
    <dgm:pt modelId="{A113B387-68A1-4082-BBBC-33D3BB12B5D4}">
      <dgm:prSet/>
      <dgm:spPr/>
      <dgm:t>
        <a:bodyPr/>
        <a:lstStyle/>
        <a:p>
          <a:r>
            <a:rPr lang="en-US"/>
            <a:t>Limited integration</a:t>
          </a:r>
        </a:p>
      </dgm:t>
    </dgm:pt>
    <dgm:pt modelId="{BD2C7FD7-D42F-4CCA-8303-684E0B3096FB}" type="parTrans" cxnId="{CAFC91F8-2BCE-4FC0-B90F-2E79A86F8101}">
      <dgm:prSet/>
      <dgm:spPr/>
      <dgm:t>
        <a:bodyPr/>
        <a:lstStyle/>
        <a:p>
          <a:endParaRPr lang="en-US"/>
        </a:p>
      </dgm:t>
    </dgm:pt>
    <dgm:pt modelId="{1835FA71-84D7-4E22-82FF-6C576978CDE1}" type="sibTrans" cxnId="{CAFC91F8-2BCE-4FC0-B90F-2E79A86F8101}">
      <dgm:prSet/>
      <dgm:spPr/>
      <dgm:t>
        <a:bodyPr/>
        <a:lstStyle/>
        <a:p>
          <a:endParaRPr lang="en-US"/>
        </a:p>
      </dgm:t>
    </dgm:pt>
    <dgm:pt modelId="{7A182C1B-C41E-4948-B953-0D78DE5AD156}">
      <dgm:prSet/>
      <dgm:spPr/>
      <dgm:t>
        <a:bodyPr/>
        <a:lstStyle/>
        <a:p>
          <a:r>
            <a:rPr lang="en-US"/>
            <a:t>Lack of funding</a:t>
          </a:r>
        </a:p>
      </dgm:t>
    </dgm:pt>
    <dgm:pt modelId="{DA17DD60-C634-4709-9AF7-020498F463C0}" type="parTrans" cxnId="{10B475ED-E181-46C9-AE45-F8B922407CF7}">
      <dgm:prSet/>
      <dgm:spPr/>
      <dgm:t>
        <a:bodyPr/>
        <a:lstStyle/>
        <a:p>
          <a:endParaRPr lang="en-US"/>
        </a:p>
      </dgm:t>
    </dgm:pt>
    <dgm:pt modelId="{CE0F1DF8-7EB5-4F02-B453-52770FA7395B}" type="sibTrans" cxnId="{10B475ED-E181-46C9-AE45-F8B922407CF7}">
      <dgm:prSet/>
      <dgm:spPr/>
      <dgm:t>
        <a:bodyPr/>
        <a:lstStyle/>
        <a:p>
          <a:endParaRPr lang="en-US"/>
        </a:p>
      </dgm:t>
    </dgm:pt>
    <dgm:pt modelId="{6144D3BB-73F8-124B-9FA1-91C4920C2BB2}" type="pres">
      <dgm:prSet presAssocID="{60E45190-D3B6-4FC3-A7A0-A8EE450F0C5B}" presName="Name0" presStyleCnt="0">
        <dgm:presLayoutVars>
          <dgm:dir/>
          <dgm:resizeHandles val="exact"/>
        </dgm:presLayoutVars>
      </dgm:prSet>
      <dgm:spPr/>
    </dgm:pt>
    <dgm:pt modelId="{19C4B1E5-F095-9E46-AD34-51E5585620D2}" type="pres">
      <dgm:prSet presAssocID="{5C4BF2F3-D5D8-4C32-86D7-4ACA291CD9D2}" presName="node" presStyleLbl="node1" presStyleIdx="0" presStyleCnt="2">
        <dgm:presLayoutVars>
          <dgm:bulletEnabled val="1"/>
        </dgm:presLayoutVars>
      </dgm:prSet>
      <dgm:spPr/>
    </dgm:pt>
    <dgm:pt modelId="{C3DBC61D-9FF9-0240-AF9E-7883780B36AD}" type="pres">
      <dgm:prSet presAssocID="{A0FA4F59-30BD-4D5D-8D44-3851483113C4}" presName="sibTrans" presStyleLbl="sibTrans1D1" presStyleIdx="0" presStyleCnt="1"/>
      <dgm:spPr/>
    </dgm:pt>
    <dgm:pt modelId="{BBA67892-D55E-D54B-9C15-1F90E7CA0403}" type="pres">
      <dgm:prSet presAssocID="{A0FA4F59-30BD-4D5D-8D44-3851483113C4}" presName="connectorText" presStyleLbl="sibTrans1D1" presStyleIdx="0" presStyleCnt="1"/>
      <dgm:spPr/>
    </dgm:pt>
    <dgm:pt modelId="{C282F884-F852-1B42-822E-B9677ED33581}" type="pres">
      <dgm:prSet presAssocID="{1322153D-4F69-4B9F-A673-FB511D6FEE19}" presName="node" presStyleLbl="node1" presStyleIdx="1" presStyleCnt="2">
        <dgm:presLayoutVars>
          <dgm:bulletEnabled val="1"/>
        </dgm:presLayoutVars>
      </dgm:prSet>
      <dgm:spPr/>
    </dgm:pt>
  </dgm:ptLst>
  <dgm:cxnLst>
    <dgm:cxn modelId="{91321608-E44E-6344-A400-12A3CF3FEC6B}" type="presOf" srcId="{87EA1087-5AF0-408F-AF9B-7A3E35E85F30}" destId="{C282F884-F852-1B42-822E-B9677ED33581}" srcOrd="0" destOrd="3" presId="urn:microsoft.com/office/officeart/2016/7/layout/RepeatingBendingProcessNew"/>
    <dgm:cxn modelId="{DB37511D-8AEC-430A-AF28-CEBB2CF73372}" srcId="{60E45190-D3B6-4FC3-A7A0-A8EE450F0C5B}" destId="{5C4BF2F3-D5D8-4C32-86D7-4ACA291CD9D2}" srcOrd="0" destOrd="0" parTransId="{114CE359-96A3-42D9-8C8F-50255739255B}" sibTransId="{A0FA4F59-30BD-4D5D-8D44-3851483113C4}"/>
    <dgm:cxn modelId="{78D5DA23-10C3-4781-93E3-3A0C65A9FC6A}" srcId="{5C4BF2F3-D5D8-4C32-86D7-4ACA291CD9D2}" destId="{32E6733C-3FC8-450C-BA50-A7A2473DB49D}" srcOrd="2" destOrd="0" parTransId="{607E39D3-3002-4124-BBEB-E6F9F9B9532B}" sibTransId="{ECAB46BF-BD29-482E-8441-56105B124119}"/>
    <dgm:cxn modelId="{C3421F2C-7168-4F0A-9ACF-329C19C4703F}" srcId="{60E45190-D3B6-4FC3-A7A0-A8EE450F0C5B}" destId="{1322153D-4F69-4B9F-A673-FB511D6FEE19}" srcOrd="1" destOrd="0" parTransId="{9FD2C549-60E3-499F-87C4-9F47003F6AB3}" sibTransId="{70FA4D11-C300-4276-948E-9E545289369B}"/>
    <dgm:cxn modelId="{3B6CE22C-F983-42EA-B8B6-7024B206CCBE}" srcId="{1322153D-4F69-4B9F-A673-FB511D6FEE19}" destId="{87EA1087-5AF0-408F-AF9B-7A3E35E85F30}" srcOrd="2" destOrd="0" parTransId="{49C46045-35EE-40C8-B743-954CB1FD6EB7}" sibTransId="{46CF5242-F122-45F4-BC45-317708E8D212}"/>
    <dgm:cxn modelId="{1338D12D-0737-0B41-9750-F1AB4E2AF9AC}" type="presOf" srcId="{7A182C1B-C41E-4948-B953-0D78DE5AD156}" destId="{C282F884-F852-1B42-822E-B9677ED33581}" srcOrd="0" destOrd="6" presId="urn:microsoft.com/office/officeart/2016/7/layout/RepeatingBendingProcessNew"/>
    <dgm:cxn modelId="{41C9412E-B578-40D6-BA2D-7F9FE92E879B}" srcId="{5C4BF2F3-D5D8-4C32-86D7-4ACA291CD9D2}" destId="{F285D619-BFDE-4C04-BBE1-A54F41CAAFE0}" srcOrd="0" destOrd="0" parTransId="{9611068E-7163-402B-B847-A3EE588F34E6}" sibTransId="{C72AEACB-69C9-4C6F-83BC-AF038E5352B4}"/>
    <dgm:cxn modelId="{C3C18535-472E-7145-A6C8-6CA4FC2BA8AA}" type="presOf" srcId="{A113B387-68A1-4082-BBBC-33D3BB12B5D4}" destId="{C282F884-F852-1B42-822E-B9677ED33581}" srcOrd="0" destOrd="5" presId="urn:microsoft.com/office/officeart/2016/7/layout/RepeatingBendingProcessNew"/>
    <dgm:cxn modelId="{95BCA337-9646-7445-A107-F8F573C2E3A4}" type="presOf" srcId="{1AFB9A96-D590-4A0C-B07A-39E43E03D414}" destId="{C282F884-F852-1B42-822E-B9677ED33581}" srcOrd="0" destOrd="1" presId="urn:microsoft.com/office/officeart/2016/7/layout/RepeatingBendingProcessNew"/>
    <dgm:cxn modelId="{25450F3A-5A7C-7249-AB0B-94BF6BFC24D6}" type="presOf" srcId="{A0FA4F59-30BD-4D5D-8D44-3851483113C4}" destId="{BBA67892-D55E-D54B-9C15-1F90E7CA0403}" srcOrd="1" destOrd="0" presId="urn:microsoft.com/office/officeart/2016/7/layout/RepeatingBendingProcessNew"/>
    <dgm:cxn modelId="{6A6C1952-5BB0-7E4E-BF62-A5E3A57D48CB}" type="presOf" srcId="{DD1ECCB4-EF7D-4F02-9E03-BCDE1B80BB30}" destId="{C282F884-F852-1B42-822E-B9677ED33581}" srcOrd="0" destOrd="4" presId="urn:microsoft.com/office/officeart/2016/7/layout/RepeatingBendingProcessNew"/>
    <dgm:cxn modelId="{9AE7A853-974A-D042-8754-E215252CDFDD}" type="presOf" srcId="{305A6A02-CCE0-485F-8179-E1EE434D7A79}" destId="{19C4B1E5-F095-9E46-AD34-51E5585620D2}" srcOrd="0" destOrd="5" presId="urn:microsoft.com/office/officeart/2016/7/layout/RepeatingBendingProcessNew"/>
    <dgm:cxn modelId="{C074336B-F160-7946-9E54-87E21B9F3214}" type="presOf" srcId="{D8321521-B809-43F1-A125-149FB63CDDAB}" destId="{19C4B1E5-F095-9E46-AD34-51E5585620D2}" srcOrd="0" destOrd="4" presId="urn:microsoft.com/office/officeart/2016/7/layout/RepeatingBendingProcessNew"/>
    <dgm:cxn modelId="{144D2076-821A-BA47-AA95-83114F56AA05}" type="presOf" srcId="{60E45190-D3B6-4FC3-A7A0-A8EE450F0C5B}" destId="{6144D3BB-73F8-124B-9FA1-91C4920C2BB2}" srcOrd="0" destOrd="0" presId="urn:microsoft.com/office/officeart/2016/7/layout/RepeatingBendingProcessNew"/>
    <dgm:cxn modelId="{6AF50C8A-752C-554A-8F4A-A091EB0B43A7}" type="presOf" srcId="{3452FE1F-C909-4E0A-A461-57A3C992292C}" destId="{C282F884-F852-1B42-822E-B9677ED33581}" srcOrd="0" destOrd="2" presId="urn:microsoft.com/office/officeart/2016/7/layout/RepeatingBendingProcessNew"/>
    <dgm:cxn modelId="{68398A8B-ADF4-344B-AEAD-1625C2149E18}" type="presOf" srcId="{A0FA4F59-30BD-4D5D-8D44-3851483113C4}" destId="{C3DBC61D-9FF9-0240-AF9E-7883780B36AD}" srcOrd="0" destOrd="0" presId="urn:microsoft.com/office/officeart/2016/7/layout/RepeatingBendingProcessNew"/>
    <dgm:cxn modelId="{132A9BAD-C5AE-4248-91AF-A4880638977B}" srcId="{5C4BF2F3-D5D8-4C32-86D7-4ACA291CD9D2}" destId="{D8321521-B809-43F1-A125-149FB63CDDAB}" srcOrd="3" destOrd="0" parTransId="{834CB34F-06B9-4807-B1EF-EADB2AE11362}" sibTransId="{96609668-07F0-406D-AB93-DE80797ECB2A}"/>
    <dgm:cxn modelId="{428157B4-7FF7-4F80-997C-F820F93DCF1A}" srcId="{1322153D-4F69-4B9F-A673-FB511D6FEE19}" destId="{1AFB9A96-D590-4A0C-B07A-39E43E03D414}" srcOrd="0" destOrd="0" parTransId="{A4042CAE-BF84-473E-8F3F-38AB840FE56D}" sibTransId="{C5727339-06C6-4C5E-BC5D-9437D08AB299}"/>
    <dgm:cxn modelId="{FC9F86B6-6C13-4F2B-A865-69810266BAE1}" srcId="{1322153D-4F69-4B9F-A673-FB511D6FEE19}" destId="{DD1ECCB4-EF7D-4F02-9E03-BCDE1B80BB30}" srcOrd="3" destOrd="0" parTransId="{80E20A6E-E5A7-413D-B02B-4557E6351E12}" sibTransId="{4BF7D48B-C21B-47F6-B015-164A829F65AD}"/>
    <dgm:cxn modelId="{625D5EB8-2DD1-4B42-8A31-9174A19E4435}" type="presOf" srcId="{11804544-0F95-4CB9-BDD5-BB46FC01801C}" destId="{19C4B1E5-F095-9E46-AD34-51E5585620D2}" srcOrd="0" destOrd="2" presId="urn:microsoft.com/office/officeart/2016/7/layout/RepeatingBendingProcessNew"/>
    <dgm:cxn modelId="{894AD8BD-C337-4C12-9F72-14FFCE3F3B7C}" srcId="{5C4BF2F3-D5D8-4C32-86D7-4ACA291CD9D2}" destId="{850B1851-BAA8-407C-98E4-283890F102B5}" srcOrd="5" destOrd="0" parTransId="{45BD5B0B-F669-4E11-B755-08880DB63160}" sibTransId="{5023F174-8BAD-4B9B-B1EB-4BD087AFBA69}"/>
    <dgm:cxn modelId="{7B84BEC4-1F19-0E4E-8E15-9AD7DF7D8368}" type="presOf" srcId="{1322153D-4F69-4B9F-A673-FB511D6FEE19}" destId="{C282F884-F852-1B42-822E-B9677ED33581}" srcOrd="0" destOrd="0" presId="urn:microsoft.com/office/officeart/2016/7/layout/RepeatingBendingProcessNew"/>
    <dgm:cxn modelId="{4C7002CB-34B2-9C48-8E05-1F1BB12A8020}" type="presOf" srcId="{5C4BF2F3-D5D8-4C32-86D7-4ACA291CD9D2}" destId="{19C4B1E5-F095-9E46-AD34-51E5585620D2}" srcOrd="0" destOrd="0" presId="urn:microsoft.com/office/officeart/2016/7/layout/RepeatingBendingProcessNew"/>
    <dgm:cxn modelId="{0BE7B7D3-E492-479E-A5B8-68485934E0C5}" srcId="{1322153D-4F69-4B9F-A673-FB511D6FEE19}" destId="{3452FE1F-C909-4E0A-A461-57A3C992292C}" srcOrd="1" destOrd="0" parTransId="{FC7D94AE-BBE8-476D-9FD6-A65983B0D1AD}" sibTransId="{EC632CF3-7C85-4DAA-A5AF-92C37AD369B5}"/>
    <dgm:cxn modelId="{EA4480D9-E40D-411C-BFF1-E95EFE8273A1}" srcId="{5C4BF2F3-D5D8-4C32-86D7-4ACA291CD9D2}" destId="{305A6A02-CCE0-485F-8179-E1EE434D7A79}" srcOrd="4" destOrd="0" parTransId="{409A0A8A-53A0-4748-89A4-CD8BD55367EC}" sibTransId="{55C5D7D4-178A-48E3-BF09-C9CB0536537A}"/>
    <dgm:cxn modelId="{D69814DD-34A4-4B0F-ABD8-286284B3E040}" srcId="{5C4BF2F3-D5D8-4C32-86D7-4ACA291CD9D2}" destId="{11804544-0F95-4CB9-BDD5-BB46FC01801C}" srcOrd="1" destOrd="0" parTransId="{DAC9133F-2A5D-4842-8D96-42A3439C3E34}" sibTransId="{EBCD7251-5349-4256-8904-4E4B6BC58522}"/>
    <dgm:cxn modelId="{5403F9E2-D7E8-D74A-97AD-51166196D221}" type="presOf" srcId="{F285D619-BFDE-4C04-BBE1-A54F41CAAFE0}" destId="{19C4B1E5-F095-9E46-AD34-51E5585620D2}" srcOrd="0" destOrd="1" presId="urn:microsoft.com/office/officeart/2016/7/layout/RepeatingBendingProcessNew"/>
    <dgm:cxn modelId="{E571AEE5-941B-AD43-B94B-A4293D52A71A}" type="presOf" srcId="{32E6733C-3FC8-450C-BA50-A7A2473DB49D}" destId="{19C4B1E5-F095-9E46-AD34-51E5585620D2}" srcOrd="0" destOrd="3" presId="urn:microsoft.com/office/officeart/2016/7/layout/RepeatingBendingProcessNew"/>
    <dgm:cxn modelId="{10B475ED-E181-46C9-AE45-F8B922407CF7}" srcId="{1322153D-4F69-4B9F-A673-FB511D6FEE19}" destId="{7A182C1B-C41E-4948-B953-0D78DE5AD156}" srcOrd="5" destOrd="0" parTransId="{DA17DD60-C634-4709-9AF7-020498F463C0}" sibTransId="{CE0F1DF8-7EB5-4F02-B453-52770FA7395B}"/>
    <dgm:cxn modelId="{4E503BEE-13A2-F544-BF40-77CC1B45FBEB}" type="presOf" srcId="{850B1851-BAA8-407C-98E4-283890F102B5}" destId="{19C4B1E5-F095-9E46-AD34-51E5585620D2}" srcOrd="0" destOrd="6" presId="urn:microsoft.com/office/officeart/2016/7/layout/RepeatingBendingProcessNew"/>
    <dgm:cxn modelId="{CAFC91F8-2BCE-4FC0-B90F-2E79A86F8101}" srcId="{1322153D-4F69-4B9F-A673-FB511D6FEE19}" destId="{A113B387-68A1-4082-BBBC-33D3BB12B5D4}" srcOrd="4" destOrd="0" parTransId="{BD2C7FD7-D42F-4CCA-8303-684E0B3096FB}" sibTransId="{1835FA71-84D7-4E22-82FF-6C576978CDE1}"/>
    <dgm:cxn modelId="{E5D872AC-9E2A-8447-96C4-DA7FAC17822D}" type="presParOf" srcId="{6144D3BB-73F8-124B-9FA1-91C4920C2BB2}" destId="{19C4B1E5-F095-9E46-AD34-51E5585620D2}" srcOrd="0" destOrd="0" presId="urn:microsoft.com/office/officeart/2016/7/layout/RepeatingBendingProcessNew"/>
    <dgm:cxn modelId="{CFF29D79-B048-0C47-9B13-CA8113BADC42}" type="presParOf" srcId="{6144D3BB-73F8-124B-9FA1-91C4920C2BB2}" destId="{C3DBC61D-9FF9-0240-AF9E-7883780B36AD}" srcOrd="1" destOrd="0" presId="urn:microsoft.com/office/officeart/2016/7/layout/RepeatingBendingProcessNew"/>
    <dgm:cxn modelId="{D6118818-AAB3-5946-932E-FD5C4D183F82}" type="presParOf" srcId="{C3DBC61D-9FF9-0240-AF9E-7883780B36AD}" destId="{BBA67892-D55E-D54B-9C15-1F90E7CA0403}" srcOrd="0" destOrd="0" presId="urn:microsoft.com/office/officeart/2016/7/layout/RepeatingBendingProcessNew"/>
    <dgm:cxn modelId="{B974D38A-E5FC-114B-AA6D-B942FC775018}" type="presParOf" srcId="{6144D3BB-73F8-124B-9FA1-91C4920C2BB2}" destId="{C282F884-F852-1B42-822E-B9677ED33581}" srcOrd="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605B28-6E76-46B0-B7E8-A26E0F51582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BF1205A-BAB6-4EB0-BB6C-2A227E2BB7FD}">
      <dgm:prSet/>
      <dgm:spPr/>
      <dgm:t>
        <a:bodyPr/>
        <a:lstStyle/>
        <a:p>
          <a:r>
            <a:rPr lang="en-US"/>
            <a:t>Increased effectiveness at influencing policies and actions of city</a:t>
          </a:r>
        </a:p>
      </dgm:t>
    </dgm:pt>
    <dgm:pt modelId="{FA8DE128-0BC4-438F-99B6-288872309285}" type="parTrans" cxnId="{565558CD-6A33-456C-B876-C7F9FE913B06}">
      <dgm:prSet/>
      <dgm:spPr/>
      <dgm:t>
        <a:bodyPr/>
        <a:lstStyle/>
        <a:p>
          <a:endParaRPr lang="en-US"/>
        </a:p>
      </dgm:t>
    </dgm:pt>
    <dgm:pt modelId="{7198689E-2753-48E0-A9E1-30F059CD7467}" type="sibTrans" cxnId="{565558CD-6A33-456C-B876-C7F9FE913B06}">
      <dgm:prSet/>
      <dgm:spPr/>
      <dgm:t>
        <a:bodyPr/>
        <a:lstStyle/>
        <a:p>
          <a:endParaRPr lang="en-US"/>
        </a:p>
      </dgm:t>
    </dgm:pt>
    <dgm:pt modelId="{B4852939-9DEC-4D38-B826-3C5C84F4BF20}">
      <dgm:prSet/>
      <dgm:spPr/>
      <dgm:t>
        <a:bodyPr/>
        <a:lstStyle/>
        <a:p>
          <a:r>
            <a:rPr lang="en-US" dirty="0"/>
            <a:t>Better connectivity (other groups, volunteers, public, each other)</a:t>
          </a:r>
        </a:p>
      </dgm:t>
    </dgm:pt>
    <dgm:pt modelId="{6DDBD4A6-702B-43EF-B319-678B301D79D7}" type="parTrans" cxnId="{F320B892-DD37-48D7-BC0E-64FB7E87756C}">
      <dgm:prSet/>
      <dgm:spPr/>
      <dgm:t>
        <a:bodyPr/>
        <a:lstStyle/>
        <a:p>
          <a:endParaRPr lang="en-US"/>
        </a:p>
      </dgm:t>
    </dgm:pt>
    <dgm:pt modelId="{063F6593-9CE6-4754-B849-90EF6843038E}" type="sibTrans" cxnId="{F320B892-DD37-48D7-BC0E-64FB7E87756C}">
      <dgm:prSet/>
      <dgm:spPr/>
      <dgm:t>
        <a:bodyPr/>
        <a:lstStyle/>
        <a:p>
          <a:endParaRPr lang="en-US"/>
        </a:p>
      </dgm:t>
    </dgm:pt>
    <dgm:pt modelId="{C45BA74B-CFFD-48C4-9AA7-4E070C609334}">
      <dgm:prSet/>
      <dgm:spPr/>
      <dgm:t>
        <a:bodyPr/>
        <a:lstStyle/>
        <a:p>
          <a:r>
            <a:rPr lang="en-US"/>
            <a:t>More clear sense of progress toward meaningful goals</a:t>
          </a:r>
        </a:p>
      </dgm:t>
    </dgm:pt>
    <dgm:pt modelId="{678B285F-F5FF-4D89-B85E-45FFE220C654}" type="parTrans" cxnId="{36016FF6-642F-4B3A-BE3F-72BFD52AB7BD}">
      <dgm:prSet/>
      <dgm:spPr/>
      <dgm:t>
        <a:bodyPr/>
        <a:lstStyle/>
        <a:p>
          <a:endParaRPr lang="en-US"/>
        </a:p>
      </dgm:t>
    </dgm:pt>
    <dgm:pt modelId="{55E4C13B-8276-44D2-9112-11A64C05DE5E}" type="sibTrans" cxnId="{36016FF6-642F-4B3A-BE3F-72BFD52AB7BD}">
      <dgm:prSet/>
      <dgm:spPr/>
      <dgm:t>
        <a:bodyPr/>
        <a:lstStyle/>
        <a:p>
          <a:endParaRPr lang="en-US"/>
        </a:p>
      </dgm:t>
    </dgm:pt>
    <dgm:pt modelId="{F0DBD6A9-7D39-4B4A-8BF1-BC4304DDFE32}" type="pres">
      <dgm:prSet presAssocID="{AE605B28-6E76-46B0-B7E8-A26E0F515828}" presName="root" presStyleCnt="0">
        <dgm:presLayoutVars>
          <dgm:dir/>
          <dgm:resizeHandles val="exact"/>
        </dgm:presLayoutVars>
      </dgm:prSet>
      <dgm:spPr/>
    </dgm:pt>
    <dgm:pt modelId="{E1503AF2-7C8A-49B3-A590-43A35D737474}" type="pres">
      <dgm:prSet presAssocID="{0BF1205A-BAB6-4EB0-BB6C-2A227E2BB7FD}" presName="compNode" presStyleCnt="0"/>
      <dgm:spPr/>
    </dgm:pt>
    <dgm:pt modelId="{C23B4706-1A3A-43BB-A58B-54C51790E6D0}" type="pres">
      <dgm:prSet presAssocID="{0BF1205A-BAB6-4EB0-BB6C-2A227E2BB7FD}" presName="bgRect" presStyleLbl="bgShp" presStyleIdx="0" presStyleCnt="3"/>
      <dgm:spPr/>
    </dgm:pt>
    <dgm:pt modelId="{5785A4C7-E763-4C0D-B0B1-6ADAC0B62E79}" type="pres">
      <dgm:prSet presAssocID="{0BF1205A-BAB6-4EB0-BB6C-2A227E2BB7F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1AFDA8E4-C305-42F0-8090-A9A85F027238}" type="pres">
      <dgm:prSet presAssocID="{0BF1205A-BAB6-4EB0-BB6C-2A227E2BB7FD}" presName="spaceRect" presStyleCnt="0"/>
      <dgm:spPr/>
    </dgm:pt>
    <dgm:pt modelId="{49A50943-7AA6-432A-B14C-20030ABD451C}" type="pres">
      <dgm:prSet presAssocID="{0BF1205A-BAB6-4EB0-BB6C-2A227E2BB7FD}" presName="parTx" presStyleLbl="revTx" presStyleIdx="0" presStyleCnt="3">
        <dgm:presLayoutVars>
          <dgm:chMax val="0"/>
          <dgm:chPref val="0"/>
        </dgm:presLayoutVars>
      </dgm:prSet>
      <dgm:spPr/>
    </dgm:pt>
    <dgm:pt modelId="{7B6C1361-47AE-4CC2-A760-F428EC7D390A}" type="pres">
      <dgm:prSet presAssocID="{7198689E-2753-48E0-A9E1-30F059CD7467}" presName="sibTrans" presStyleCnt="0"/>
      <dgm:spPr/>
    </dgm:pt>
    <dgm:pt modelId="{F91D0493-A0C8-415B-B5DE-B8C5D61917DC}" type="pres">
      <dgm:prSet presAssocID="{B4852939-9DEC-4D38-B826-3C5C84F4BF20}" presName="compNode" presStyleCnt="0"/>
      <dgm:spPr/>
    </dgm:pt>
    <dgm:pt modelId="{E2AE846D-D2EB-4910-B683-60AD1AD5E269}" type="pres">
      <dgm:prSet presAssocID="{B4852939-9DEC-4D38-B826-3C5C84F4BF20}" presName="bgRect" presStyleLbl="bgShp" presStyleIdx="1" presStyleCnt="3"/>
      <dgm:spPr/>
    </dgm:pt>
    <dgm:pt modelId="{4AAA8DD8-A839-4561-8119-90982F3C4495}" type="pres">
      <dgm:prSet presAssocID="{B4852939-9DEC-4D38-B826-3C5C84F4BF2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FA674A7B-92C5-46F7-9D52-CFADF1CD1384}" type="pres">
      <dgm:prSet presAssocID="{B4852939-9DEC-4D38-B826-3C5C84F4BF20}" presName="spaceRect" presStyleCnt="0"/>
      <dgm:spPr/>
    </dgm:pt>
    <dgm:pt modelId="{F425225C-FEBC-4CF9-88E7-62A2737FD1EF}" type="pres">
      <dgm:prSet presAssocID="{B4852939-9DEC-4D38-B826-3C5C84F4BF20}" presName="parTx" presStyleLbl="revTx" presStyleIdx="1" presStyleCnt="3">
        <dgm:presLayoutVars>
          <dgm:chMax val="0"/>
          <dgm:chPref val="0"/>
        </dgm:presLayoutVars>
      </dgm:prSet>
      <dgm:spPr/>
    </dgm:pt>
    <dgm:pt modelId="{F2734EE7-9486-4EDE-94D5-C6175BFEFA15}" type="pres">
      <dgm:prSet presAssocID="{063F6593-9CE6-4754-B849-90EF6843038E}" presName="sibTrans" presStyleCnt="0"/>
      <dgm:spPr/>
    </dgm:pt>
    <dgm:pt modelId="{95F98365-99D0-422F-9162-EC4574F1E548}" type="pres">
      <dgm:prSet presAssocID="{C45BA74B-CFFD-48C4-9AA7-4E070C609334}" presName="compNode" presStyleCnt="0"/>
      <dgm:spPr/>
    </dgm:pt>
    <dgm:pt modelId="{8F39D377-083B-4101-88D3-8D1823531905}" type="pres">
      <dgm:prSet presAssocID="{C45BA74B-CFFD-48C4-9AA7-4E070C609334}" presName="bgRect" presStyleLbl="bgShp" presStyleIdx="2" presStyleCnt="3"/>
      <dgm:spPr/>
    </dgm:pt>
    <dgm:pt modelId="{68BB6082-A2EE-4A1B-AEC1-B84EBDEB3266}" type="pres">
      <dgm:prSet presAssocID="{C45BA74B-CFFD-48C4-9AA7-4E070C60933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E024DE90-6FAF-45AB-AE0F-966F85E8CD74}" type="pres">
      <dgm:prSet presAssocID="{C45BA74B-CFFD-48C4-9AA7-4E070C609334}" presName="spaceRect" presStyleCnt="0"/>
      <dgm:spPr/>
    </dgm:pt>
    <dgm:pt modelId="{3FC96BEA-648B-4985-8601-CF5FE488B7C8}" type="pres">
      <dgm:prSet presAssocID="{C45BA74B-CFFD-48C4-9AA7-4E070C60933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9D4040A-FC1C-4D5E-B66F-47CD7310068C}" type="presOf" srcId="{B4852939-9DEC-4D38-B826-3C5C84F4BF20}" destId="{F425225C-FEBC-4CF9-88E7-62A2737FD1EF}" srcOrd="0" destOrd="0" presId="urn:microsoft.com/office/officeart/2018/2/layout/IconVerticalSolidList"/>
    <dgm:cxn modelId="{3CFC5C88-BD8F-4C7A-AA84-F6627AEDFE03}" type="presOf" srcId="{AE605B28-6E76-46B0-B7E8-A26E0F515828}" destId="{F0DBD6A9-7D39-4B4A-8BF1-BC4304DDFE32}" srcOrd="0" destOrd="0" presId="urn:microsoft.com/office/officeart/2018/2/layout/IconVerticalSolidList"/>
    <dgm:cxn modelId="{F320B892-DD37-48D7-BC0E-64FB7E87756C}" srcId="{AE605B28-6E76-46B0-B7E8-A26E0F515828}" destId="{B4852939-9DEC-4D38-B826-3C5C84F4BF20}" srcOrd="1" destOrd="0" parTransId="{6DDBD4A6-702B-43EF-B319-678B301D79D7}" sibTransId="{063F6593-9CE6-4754-B849-90EF6843038E}"/>
    <dgm:cxn modelId="{4F3EEEC8-238B-4518-B1BE-AF3B16BEC31F}" type="presOf" srcId="{C45BA74B-CFFD-48C4-9AA7-4E070C609334}" destId="{3FC96BEA-648B-4985-8601-CF5FE488B7C8}" srcOrd="0" destOrd="0" presId="urn:microsoft.com/office/officeart/2018/2/layout/IconVerticalSolidList"/>
    <dgm:cxn modelId="{565558CD-6A33-456C-B876-C7F9FE913B06}" srcId="{AE605B28-6E76-46B0-B7E8-A26E0F515828}" destId="{0BF1205A-BAB6-4EB0-BB6C-2A227E2BB7FD}" srcOrd="0" destOrd="0" parTransId="{FA8DE128-0BC4-438F-99B6-288872309285}" sibTransId="{7198689E-2753-48E0-A9E1-30F059CD7467}"/>
    <dgm:cxn modelId="{AE2195ED-913D-4373-B2B1-921FD2078A8F}" type="presOf" srcId="{0BF1205A-BAB6-4EB0-BB6C-2A227E2BB7FD}" destId="{49A50943-7AA6-432A-B14C-20030ABD451C}" srcOrd="0" destOrd="0" presId="urn:microsoft.com/office/officeart/2018/2/layout/IconVerticalSolidList"/>
    <dgm:cxn modelId="{36016FF6-642F-4B3A-BE3F-72BFD52AB7BD}" srcId="{AE605B28-6E76-46B0-B7E8-A26E0F515828}" destId="{C45BA74B-CFFD-48C4-9AA7-4E070C609334}" srcOrd="2" destOrd="0" parTransId="{678B285F-F5FF-4D89-B85E-45FFE220C654}" sibTransId="{55E4C13B-8276-44D2-9112-11A64C05DE5E}"/>
    <dgm:cxn modelId="{DAF93A91-A7BF-4E7C-9E2C-EE8D4800BBD5}" type="presParOf" srcId="{F0DBD6A9-7D39-4B4A-8BF1-BC4304DDFE32}" destId="{E1503AF2-7C8A-49B3-A590-43A35D737474}" srcOrd="0" destOrd="0" presId="urn:microsoft.com/office/officeart/2018/2/layout/IconVerticalSolidList"/>
    <dgm:cxn modelId="{F735E70A-535F-4302-9A11-6CF9AFE15AD9}" type="presParOf" srcId="{E1503AF2-7C8A-49B3-A590-43A35D737474}" destId="{C23B4706-1A3A-43BB-A58B-54C51790E6D0}" srcOrd="0" destOrd="0" presId="urn:microsoft.com/office/officeart/2018/2/layout/IconVerticalSolidList"/>
    <dgm:cxn modelId="{A3098741-4EA2-42A3-8B68-E55AAD88346B}" type="presParOf" srcId="{E1503AF2-7C8A-49B3-A590-43A35D737474}" destId="{5785A4C7-E763-4C0D-B0B1-6ADAC0B62E79}" srcOrd="1" destOrd="0" presId="urn:microsoft.com/office/officeart/2018/2/layout/IconVerticalSolidList"/>
    <dgm:cxn modelId="{A75BA3C6-6014-434D-AFA9-F079A9E2799D}" type="presParOf" srcId="{E1503AF2-7C8A-49B3-A590-43A35D737474}" destId="{1AFDA8E4-C305-42F0-8090-A9A85F027238}" srcOrd="2" destOrd="0" presId="urn:microsoft.com/office/officeart/2018/2/layout/IconVerticalSolidList"/>
    <dgm:cxn modelId="{1AAE1764-E7D1-4FC1-8302-60A424016919}" type="presParOf" srcId="{E1503AF2-7C8A-49B3-A590-43A35D737474}" destId="{49A50943-7AA6-432A-B14C-20030ABD451C}" srcOrd="3" destOrd="0" presId="urn:microsoft.com/office/officeart/2018/2/layout/IconVerticalSolidList"/>
    <dgm:cxn modelId="{C428AF63-D2EF-4615-BCB7-2B2C9F680A9D}" type="presParOf" srcId="{F0DBD6A9-7D39-4B4A-8BF1-BC4304DDFE32}" destId="{7B6C1361-47AE-4CC2-A760-F428EC7D390A}" srcOrd="1" destOrd="0" presId="urn:microsoft.com/office/officeart/2018/2/layout/IconVerticalSolidList"/>
    <dgm:cxn modelId="{AE105782-82F8-406F-8BF7-6218DBE0727A}" type="presParOf" srcId="{F0DBD6A9-7D39-4B4A-8BF1-BC4304DDFE32}" destId="{F91D0493-A0C8-415B-B5DE-B8C5D61917DC}" srcOrd="2" destOrd="0" presId="urn:microsoft.com/office/officeart/2018/2/layout/IconVerticalSolidList"/>
    <dgm:cxn modelId="{66738F1A-022E-4A25-A0DD-A839338DA75C}" type="presParOf" srcId="{F91D0493-A0C8-415B-B5DE-B8C5D61917DC}" destId="{E2AE846D-D2EB-4910-B683-60AD1AD5E269}" srcOrd="0" destOrd="0" presId="urn:microsoft.com/office/officeart/2018/2/layout/IconVerticalSolidList"/>
    <dgm:cxn modelId="{A629F722-96BB-4CFB-92E6-70B9895133ED}" type="presParOf" srcId="{F91D0493-A0C8-415B-B5DE-B8C5D61917DC}" destId="{4AAA8DD8-A839-4561-8119-90982F3C4495}" srcOrd="1" destOrd="0" presId="urn:microsoft.com/office/officeart/2018/2/layout/IconVerticalSolidList"/>
    <dgm:cxn modelId="{3CBDAF23-50F3-45C8-90E0-F21DEC2B6957}" type="presParOf" srcId="{F91D0493-A0C8-415B-B5DE-B8C5D61917DC}" destId="{FA674A7B-92C5-46F7-9D52-CFADF1CD1384}" srcOrd="2" destOrd="0" presId="urn:microsoft.com/office/officeart/2018/2/layout/IconVerticalSolidList"/>
    <dgm:cxn modelId="{A25355B3-3D31-49EA-B450-C9EB35F373B5}" type="presParOf" srcId="{F91D0493-A0C8-415B-B5DE-B8C5D61917DC}" destId="{F425225C-FEBC-4CF9-88E7-62A2737FD1EF}" srcOrd="3" destOrd="0" presId="urn:microsoft.com/office/officeart/2018/2/layout/IconVerticalSolidList"/>
    <dgm:cxn modelId="{C2FEBE95-98DC-41C6-B3FD-208F45725D4A}" type="presParOf" srcId="{F0DBD6A9-7D39-4B4A-8BF1-BC4304DDFE32}" destId="{F2734EE7-9486-4EDE-94D5-C6175BFEFA15}" srcOrd="3" destOrd="0" presId="urn:microsoft.com/office/officeart/2018/2/layout/IconVerticalSolidList"/>
    <dgm:cxn modelId="{214DDFA4-70CD-443C-9A44-A37F30D8900D}" type="presParOf" srcId="{F0DBD6A9-7D39-4B4A-8BF1-BC4304DDFE32}" destId="{95F98365-99D0-422F-9162-EC4574F1E548}" srcOrd="4" destOrd="0" presId="urn:microsoft.com/office/officeart/2018/2/layout/IconVerticalSolidList"/>
    <dgm:cxn modelId="{4557E3ED-8890-4904-BA73-AD0374A98EF1}" type="presParOf" srcId="{95F98365-99D0-422F-9162-EC4574F1E548}" destId="{8F39D377-083B-4101-88D3-8D1823531905}" srcOrd="0" destOrd="0" presId="urn:microsoft.com/office/officeart/2018/2/layout/IconVerticalSolidList"/>
    <dgm:cxn modelId="{B2EA03EF-7A2C-4002-BB6A-9489BE8AC30D}" type="presParOf" srcId="{95F98365-99D0-422F-9162-EC4574F1E548}" destId="{68BB6082-A2EE-4A1B-AEC1-B84EBDEB3266}" srcOrd="1" destOrd="0" presId="urn:microsoft.com/office/officeart/2018/2/layout/IconVerticalSolidList"/>
    <dgm:cxn modelId="{C2C65C38-0162-4A5F-AB85-717A4D278CE5}" type="presParOf" srcId="{95F98365-99D0-422F-9162-EC4574F1E548}" destId="{E024DE90-6FAF-45AB-AE0F-966F85E8CD74}" srcOrd="2" destOrd="0" presId="urn:microsoft.com/office/officeart/2018/2/layout/IconVerticalSolidList"/>
    <dgm:cxn modelId="{98665B48-C151-4C7B-BBAC-0AF2CDF30CBA}" type="presParOf" srcId="{95F98365-99D0-422F-9162-EC4574F1E548}" destId="{3FC96BEA-648B-4985-8601-CF5FE488B7C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47DAE3-3F54-4E30-AA6E-E05F1AAD134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312380-82CC-4A30-BDEC-6167675856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Reinstatement of steering committee: chairs and CC members, possibly staff</a:t>
          </a:r>
        </a:p>
      </dgm:t>
    </dgm:pt>
    <dgm:pt modelId="{8B0C3CDF-84CC-4AD4-9874-D9C6D04E1585}" type="parTrans" cxnId="{2E97A757-A164-4BA4-98B6-2956879CBF79}">
      <dgm:prSet/>
      <dgm:spPr/>
      <dgm:t>
        <a:bodyPr/>
        <a:lstStyle/>
        <a:p>
          <a:endParaRPr lang="en-US"/>
        </a:p>
      </dgm:t>
    </dgm:pt>
    <dgm:pt modelId="{A41CED34-665E-4BFC-BD7E-D6B0F179DD88}" type="sibTrans" cxnId="{2E97A757-A164-4BA4-98B6-2956879CBF79}">
      <dgm:prSet/>
      <dgm:spPr/>
      <dgm:t>
        <a:bodyPr/>
        <a:lstStyle/>
        <a:p>
          <a:endParaRPr lang="en-US"/>
        </a:p>
      </dgm:t>
    </dgm:pt>
    <dgm:pt modelId="{F78EFD4A-5E79-47EA-8DCD-AEA27CE15FB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Redesign meeting cadence</a:t>
          </a:r>
        </a:p>
      </dgm:t>
    </dgm:pt>
    <dgm:pt modelId="{1F27DD94-92D0-429A-BEE8-7042C668063B}" type="parTrans" cxnId="{7195F17D-CAEA-4475-9787-D1A9E80EFD8B}">
      <dgm:prSet/>
      <dgm:spPr/>
      <dgm:t>
        <a:bodyPr/>
        <a:lstStyle/>
        <a:p>
          <a:endParaRPr lang="en-US"/>
        </a:p>
      </dgm:t>
    </dgm:pt>
    <dgm:pt modelId="{A4E07A8D-F818-4B65-A486-6F8E4A722E0B}" type="sibTrans" cxnId="{7195F17D-CAEA-4475-9787-D1A9E80EFD8B}">
      <dgm:prSet/>
      <dgm:spPr/>
      <dgm:t>
        <a:bodyPr/>
        <a:lstStyle/>
        <a:p>
          <a:endParaRPr lang="en-US"/>
        </a:p>
      </dgm:t>
    </dgm:pt>
    <dgm:pt modelId="{8AB9B5C9-FB9E-4584-ABDE-FD8BBD82B6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Prioritization of WG reports/discussions in agenda</a:t>
          </a:r>
        </a:p>
      </dgm:t>
    </dgm:pt>
    <dgm:pt modelId="{2F8372E8-CBBE-43F9-96B2-9765B48990D4}" type="parTrans" cxnId="{1A021AAB-B792-4A34-9621-9C481BC81D45}">
      <dgm:prSet/>
      <dgm:spPr/>
      <dgm:t>
        <a:bodyPr/>
        <a:lstStyle/>
        <a:p>
          <a:endParaRPr lang="en-US"/>
        </a:p>
      </dgm:t>
    </dgm:pt>
    <dgm:pt modelId="{9B7B3D4F-EC62-4BFF-A561-440C94E14DE8}" type="sibTrans" cxnId="{1A021AAB-B792-4A34-9621-9C481BC81D45}">
      <dgm:prSet/>
      <dgm:spPr/>
      <dgm:t>
        <a:bodyPr/>
        <a:lstStyle/>
        <a:p>
          <a:endParaRPr lang="en-US"/>
        </a:p>
      </dgm:t>
    </dgm:pt>
    <dgm:pt modelId="{EA5B7AFB-2511-473F-BB8C-DEA3EC150C3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 plan revision for 2024</a:t>
          </a:r>
        </a:p>
      </dgm:t>
    </dgm:pt>
    <dgm:pt modelId="{7E0DB483-76A0-4242-87BB-3145F3D03CBA}" type="parTrans" cxnId="{194ABFF3-76AE-4670-B256-E5E244A2ABEB}">
      <dgm:prSet/>
      <dgm:spPr/>
      <dgm:t>
        <a:bodyPr/>
        <a:lstStyle/>
        <a:p>
          <a:endParaRPr lang="en-US"/>
        </a:p>
      </dgm:t>
    </dgm:pt>
    <dgm:pt modelId="{DC714FE6-6CC2-4954-83C7-6F28D4410AA2}" type="sibTrans" cxnId="{194ABFF3-76AE-4670-B256-E5E244A2ABEB}">
      <dgm:prSet/>
      <dgm:spPr/>
      <dgm:t>
        <a:bodyPr/>
        <a:lstStyle/>
        <a:p>
          <a:endParaRPr lang="en-US"/>
        </a:p>
      </dgm:t>
    </dgm:pt>
    <dgm:pt modelId="{7C366DF7-DAE3-48A3-ACA5-85FFEF4FF6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Leverage existing citizen groups for outreach/education</a:t>
          </a:r>
        </a:p>
      </dgm:t>
    </dgm:pt>
    <dgm:pt modelId="{2C0E6647-4E39-4FC3-BC95-EB2014A44DC8}" type="parTrans" cxnId="{D93D452A-3436-4BCC-9F16-8223535FA777}">
      <dgm:prSet/>
      <dgm:spPr/>
      <dgm:t>
        <a:bodyPr/>
        <a:lstStyle/>
        <a:p>
          <a:endParaRPr lang="en-US"/>
        </a:p>
      </dgm:t>
    </dgm:pt>
    <dgm:pt modelId="{33234FEF-FA39-45A7-95EC-81DE39F83FDC}" type="sibTrans" cxnId="{D93D452A-3436-4BCC-9F16-8223535FA777}">
      <dgm:prSet/>
      <dgm:spPr/>
      <dgm:t>
        <a:bodyPr/>
        <a:lstStyle/>
        <a:p>
          <a:endParaRPr lang="en-US"/>
        </a:p>
      </dgm:t>
    </dgm:pt>
    <dgm:pt modelId="{3B291891-FF59-486D-B076-9B45C4C3BA7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Streamline goals/plan</a:t>
          </a:r>
        </a:p>
      </dgm:t>
    </dgm:pt>
    <dgm:pt modelId="{6F7B770F-974C-45DE-9183-8ACE4934CB9D}" type="parTrans" cxnId="{99A7A423-1B52-4F6B-9D15-B4D5BEAE1363}">
      <dgm:prSet/>
      <dgm:spPr/>
      <dgm:t>
        <a:bodyPr/>
        <a:lstStyle/>
        <a:p>
          <a:endParaRPr lang="en-US"/>
        </a:p>
      </dgm:t>
    </dgm:pt>
    <dgm:pt modelId="{EF5EDD01-9792-4F42-921C-E3AD442FE532}" type="sibTrans" cxnId="{99A7A423-1B52-4F6B-9D15-B4D5BEAE1363}">
      <dgm:prSet/>
      <dgm:spPr/>
      <dgm:t>
        <a:bodyPr/>
        <a:lstStyle/>
        <a:p>
          <a:endParaRPr lang="en-US"/>
        </a:p>
      </dgm:t>
    </dgm:pt>
    <dgm:pt modelId="{A5E2AE26-66AB-4EFF-B3AA-1C8A11D18B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Reassess committee status in one year</a:t>
          </a:r>
        </a:p>
      </dgm:t>
    </dgm:pt>
    <dgm:pt modelId="{3D92430E-A4C4-40E3-A4F3-BE8FBAE5D766}" type="parTrans" cxnId="{CE682E72-BE97-41D6-BC69-2D44F87ACFD8}">
      <dgm:prSet/>
      <dgm:spPr/>
      <dgm:t>
        <a:bodyPr/>
        <a:lstStyle/>
        <a:p>
          <a:endParaRPr lang="en-US"/>
        </a:p>
      </dgm:t>
    </dgm:pt>
    <dgm:pt modelId="{CBCEBFB4-4057-490F-AA92-0A148DE186D2}" type="sibTrans" cxnId="{CE682E72-BE97-41D6-BC69-2D44F87ACFD8}">
      <dgm:prSet/>
      <dgm:spPr/>
      <dgm:t>
        <a:bodyPr/>
        <a:lstStyle/>
        <a:p>
          <a:endParaRPr lang="en-US"/>
        </a:p>
      </dgm:t>
    </dgm:pt>
    <dgm:pt modelId="{4E464B47-41B8-4B94-AA27-C1CE046964E8}" type="pres">
      <dgm:prSet presAssocID="{A247DAE3-3F54-4E30-AA6E-E05F1AAD1349}" presName="root" presStyleCnt="0">
        <dgm:presLayoutVars>
          <dgm:dir/>
          <dgm:resizeHandles val="exact"/>
        </dgm:presLayoutVars>
      </dgm:prSet>
      <dgm:spPr/>
    </dgm:pt>
    <dgm:pt modelId="{968A7D68-322F-4692-A6D9-F82B3BEC08A6}" type="pres">
      <dgm:prSet presAssocID="{83312380-82CC-4A30-BDEC-6167675856C5}" presName="compNode" presStyleCnt="0"/>
      <dgm:spPr/>
    </dgm:pt>
    <dgm:pt modelId="{017FCEE9-9555-4C5B-B82A-4E40D77C1C95}" type="pres">
      <dgm:prSet presAssocID="{83312380-82CC-4A30-BDEC-6167675856C5}" presName="bgRect" presStyleLbl="bgShp" presStyleIdx="0" presStyleCnt="5"/>
      <dgm:spPr/>
    </dgm:pt>
    <dgm:pt modelId="{8DBF8A6C-986C-41A5-8373-359002EFA6E9}" type="pres">
      <dgm:prSet presAssocID="{83312380-82CC-4A30-BDEC-6167675856C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A51F0BF-8BBB-4705-8518-B2684EE99BCF}" type="pres">
      <dgm:prSet presAssocID="{83312380-82CC-4A30-BDEC-6167675856C5}" presName="spaceRect" presStyleCnt="0"/>
      <dgm:spPr/>
    </dgm:pt>
    <dgm:pt modelId="{A20AEB3A-1410-4A79-ABEA-47CB9A1D94B9}" type="pres">
      <dgm:prSet presAssocID="{83312380-82CC-4A30-BDEC-6167675856C5}" presName="parTx" presStyleLbl="revTx" presStyleIdx="0" presStyleCnt="6">
        <dgm:presLayoutVars>
          <dgm:chMax val="0"/>
          <dgm:chPref val="0"/>
        </dgm:presLayoutVars>
      </dgm:prSet>
      <dgm:spPr/>
    </dgm:pt>
    <dgm:pt modelId="{3632014D-BD66-4EA0-B19F-28DE976F6F96}" type="pres">
      <dgm:prSet presAssocID="{A41CED34-665E-4BFC-BD7E-D6B0F179DD88}" presName="sibTrans" presStyleCnt="0"/>
      <dgm:spPr/>
    </dgm:pt>
    <dgm:pt modelId="{314CFA74-35D4-48C1-A34C-25EDE7B2CD9A}" type="pres">
      <dgm:prSet presAssocID="{F78EFD4A-5E79-47EA-8DCD-AEA27CE15FBB}" presName="compNode" presStyleCnt="0"/>
      <dgm:spPr/>
    </dgm:pt>
    <dgm:pt modelId="{4F547B20-B65F-40D7-ABFD-F074C3DCBF9A}" type="pres">
      <dgm:prSet presAssocID="{F78EFD4A-5E79-47EA-8DCD-AEA27CE15FBB}" presName="bgRect" presStyleLbl="bgShp" presStyleIdx="1" presStyleCnt="5"/>
      <dgm:spPr/>
    </dgm:pt>
    <dgm:pt modelId="{68B9EFA6-8B2A-46FF-8E6C-D3AE583AC207}" type="pres">
      <dgm:prSet presAssocID="{F78EFD4A-5E79-47EA-8DCD-AEA27CE15FB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C324C91C-6AF2-4CFE-BBF7-95F9119789AC}" type="pres">
      <dgm:prSet presAssocID="{F78EFD4A-5E79-47EA-8DCD-AEA27CE15FBB}" presName="spaceRect" presStyleCnt="0"/>
      <dgm:spPr/>
    </dgm:pt>
    <dgm:pt modelId="{7B659C39-F098-4A6C-B156-742F0F223122}" type="pres">
      <dgm:prSet presAssocID="{F78EFD4A-5E79-47EA-8DCD-AEA27CE15FBB}" presName="parTx" presStyleLbl="revTx" presStyleIdx="1" presStyleCnt="6">
        <dgm:presLayoutVars>
          <dgm:chMax val="0"/>
          <dgm:chPref val="0"/>
        </dgm:presLayoutVars>
      </dgm:prSet>
      <dgm:spPr/>
    </dgm:pt>
    <dgm:pt modelId="{F542C456-EC07-45E6-BD23-27E26DC9E81C}" type="pres">
      <dgm:prSet presAssocID="{A4E07A8D-F818-4B65-A486-6F8E4A722E0B}" presName="sibTrans" presStyleCnt="0"/>
      <dgm:spPr/>
    </dgm:pt>
    <dgm:pt modelId="{E5D5DFF4-EC5E-483C-89A6-2129C12202E2}" type="pres">
      <dgm:prSet presAssocID="{8AB9B5C9-FB9E-4584-ABDE-FD8BBD82B6B9}" presName="compNode" presStyleCnt="0"/>
      <dgm:spPr/>
    </dgm:pt>
    <dgm:pt modelId="{45B39A7C-4171-4136-96D7-74D0567CF67D}" type="pres">
      <dgm:prSet presAssocID="{8AB9B5C9-FB9E-4584-ABDE-FD8BBD82B6B9}" presName="bgRect" presStyleLbl="bgShp" presStyleIdx="2" presStyleCnt="5"/>
      <dgm:spPr/>
    </dgm:pt>
    <dgm:pt modelId="{86E9B08F-3E31-4AED-8C21-2F45671948D3}" type="pres">
      <dgm:prSet presAssocID="{8AB9B5C9-FB9E-4584-ABDE-FD8BBD82B6B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036C77B0-4E56-4220-BA92-9452E34C0848}" type="pres">
      <dgm:prSet presAssocID="{8AB9B5C9-FB9E-4584-ABDE-FD8BBD82B6B9}" presName="spaceRect" presStyleCnt="0"/>
      <dgm:spPr/>
    </dgm:pt>
    <dgm:pt modelId="{77ECB96C-8B43-4162-AADE-D8F8C53E253A}" type="pres">
      <dgm:prSet presAssocID="{8AB9B5C9-FB9E-4584-ABDE-FD8BBD82B6B9}" presName="parTx" presStyleLbl="revTx" presStyleIdx="2" presStyleCnt="6">
        <dgm:presLayoutVars>
          <dgm:chMax val="0"/>
          <dgm:chPref val="0"/>
        </dgm:presLayoutVars>
      </dgm:prSet>
      <dgm:spPr/>
    </dgm:pt>
    <dgm:pt modelId="{91BFFD08-222B-4FF0-86C0-5039A386A21D}" type="pres">
      <dgm:prSet presAssocID="{9B7B3D4F-EC62-4BFF-A561-440C94E14DE8}" presName="sibTrans" presStyleCnt="0"/>
      <dgm:spPr/>
    </dgm:pt>
    <dgm:pt modelId="{DECA82E7-B05E-4FB4-8428-221D574E40DA}" type="pres">
      <dgm:prSet presAssocID="{EA5B7AFB-2511-473F-BB8C-DEA3EC150C3C}" presName="compNode" presStyleCnt="0"/>
      <dgm:spPr/>
    </dgm:pt>
    <dgm:pt modelId="{4FDE72B6-23E9-4460-A1D2-BD24B8945539}" type="pres">
      <dgm:prSet presAssocID="{EA5B7AFB-2511-473F-BB8C-DEA3EC150C3C}" presName="bgRect" presStyleLbl="bgShp" presStyleIdx="3" presStyleCnt="5"/>
      <dgm:spPr/>
    </dgm:pt>
    <dgm:pt modelId="{0D0CBAE9-0D24-4865-89D4-419156B24F8F}" type="pres">
      <dgm:prSet presAssocID="{EA5B7AFB-2511-473F-BB8C-DEA3EC150C3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0A28E7F-8E5F-4688-B15E-089F1AA85532}" type="pres">
      <dgm:prSet presAssocID="{EA5B7AFB-2511-473F-BB8C-DEA3EC150C3C}" presName="spaceRect" presStyleCnt="0"/>
      <dgm:spPr/>
    </dgm:pt>
    <dgm:pt modelId="{007FFE67-53FD-49D5-AC87-3F1795DCAEE9}" type="pres">
      <dgm:prSet presAssocID="{EA5B7AFB-2511-473F-BB8C-DEA3EC150C3C}" presName="parTx" presStyleLbl="revTx" presStyleIdx="3" presStyleCnt="6">
        <dgm:presLayoutVars>
          <dgm:chMax val="0"/>
          <dgm:chPref val="0"/>
        </dgm:presLayoutVars>
      </dgm:prSet>
      <dgm:spPr/>
    </dgm:pt>
    <dgm:pt modelId="{FE202487-F5EB-4C46-892B-E41212A8AD24}" type="pres">
      <dgm:prSet presAssocID="{EA5B7AFB-2511-473F-BB8C-DEA3EC150C3C}" presName="desTx" presStyleLbl="revTx" presStyleIdx="4" presStyleCnt="6">
        <dgm:presLayoutVars/>
      </dgm:prSet>
      <dgm:spPr/>
    </dgm:pt>
    <dgm:pt modelId="{3BCF0FC7-02AF-4B6A-955F-3F76FC05DD55}" type="pres">
      <dgm:prSet presAssocID="{DC714FE6-6CC2-4954-83C7-6F28D4410AA2}" presName="sibTrans" presStyleCnt="0"/>
      <dgm:spPr/>
    </dgm:pt>
    <dgm:pt modelId="{C7B3ABBA-F7CD-47A6-BA80-FCF28F43C876}" type="pres">
      <dgm:prSet presAssocID="{A5E2AE26-66AB-4EFF-B3AA-1C8A11D18BEE}" presName="compNode" presStyleCnt="0"/>
      <dgm:spPr/>
    </dgm:pt>
    <dgm:pt modelId="{C68B28C5-E9DE-4C00-89C2-375BC990B44E}" type="pres">
      <dgm:prSet presAssocID="{A5E2AE26-66AB-4EFF-B3AA-1C8A11D18BEE}" presName="bgRect" presStyleLbl="bgShp" presStyleIdx="4" presStyleCnt="5"/>
      <dgm:spPr/>
    </dgm:pt>
    <dgm:pt modelId="{25622EA4-CAC2-4F44-9934-76EEA557746D}" type="pres">
      <dgm:prSet presAssocID="{A5E2AE26-66AB-4EFF-B3AA-1C8A11D18BE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3482B23-7043-484C-9299-15C04C7B8B1C}" type="pres">
      <dgm:prSet presAssocID="{A5E2AE26-66AB-4EFF-B3AA-1C8A11D18BEE}" presName="spaceRect" presStyleCnt="0"/>
      <dgm:spPr/>
    </dgm:pt>
    <dgm:pt modelId="{B877BCDF-3BB5-4389-BCB9-0A2F3D6D8A55}" type="pres">
      <dgm:prSet presAssocID="{A5E2AE26-66AB-4EFF-B3AA-1C8A11D18BEE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9A7A423-1B52-4F6B-9D15-B4D5BEAE1363}" srcId="{EA5B7AFB-2511-473F-BB8C-DEA3EC150C3C}" destId="{3B291891-FF59-486D-B076-9B45C4C3BA7C}" srcOrd="1" destOrd="0" parTransId="{6F7B770F-974C-45DE-9183-8ACE4934CB9D}" sibTransId="{EF5EDD01-9792-4F42-921C-E3AD442FE532}"/>
    <dgm:cxn modelId="{D93D452A-3436-4BCC-9F16-8223535FA777}" srcId="{EA5B7AFB-2511-473F-BB8C-DEA3EC150C3C}" destId="{7C366DF7-DAE3-48A3-ACA5-85FFEF4FF692}" srcOrd="0" destOrd="0" parTransId="{2C0E6647-4E39-4FC3-BC95-EB2014A44DC8}" sibTransId="{33234FEF-FA39-45A7-95EC-81DE39F83FDC}"/>
    <dgm:cxn modelId="{A0B46846-0895-4B27-AF1D-18E442A5C568}" type="presOf" srcId="{F78EFD4A-5E79-47EA-8DCD-AEA27CE15FBB}" destId="{7B659C39-F098-4A6C-B156-742F0F223122}" srcOrd="0" destOrd="0" presId="urn:microsoft.com/office/officeart/2018/2/layout/IconVerticalSolidList"/>
    <dgm:cxn modelId="{2E97A757-A164-4BA4-98B6-2956879CBF79}" srcId="{A247DAE3-3F54-4E30-AA6E-E05F1AAD1349}" destId="{83312380-82CC-4A30-BDEC-6167675856C5}" srcOrd="0" destOrd="0" parTransId="{8B0C3CDF-84CC-4AD4-9874-D9C6D04E1585}" sibTransId="{A41CED34-665E-4BFC-BD7E-D6B0F179DD88}"/>
    <dgm:cxn modelId="{636AB663-46E5-4363-92D8-DB537DC8A9FE}" type="presOf" srcId="{A247DAE3-3F54-4E30-AA6E-E05F1AAD1349}" destId="{4E464B47-41B8-4B94-AA27-C1CE046964E8}" srcOrd="0" destOrd="0" presId="urn:microsoft.com/office/officeart/2018/2/layout/IconVerticalSolidList"/>
    <dgm:cxn modelId="{CE682E72-BE97-41D6-BC69-2D44F87ACFD8}" srcId="{A247DAE3-3F54-4E30-AA6E-E05F1AAD1349}" destId="{A5E2AE26-66AB-4EFF-B3AA-1C8A11D18BEE}" srcOrd="4" destOrd="0" parTransId="{3D92430E-A4C4-40E3-A4F3-BE8FBAE5D766}" sibTransId="{CBCEBFB4-4057-490F-AA92-0A148DE186D2}"/>
    <dgm:cxn modelId="{4AA1017B-3782-4944-8516-830B317F68FE}" type="presOf" srcId="{83312380-82CC-4A30-BDEC-6167675856C5}" destId="{A20AEB3A-1410-4A79-ABEA-47CB9A1D94B9}" srcOrd="0" destOrd="0" presId="urn:microsoft.com/office/officeart/2018/2/layout/IconVerticalSolidList"/>
    <dgm:cxn modelId="{7195F17D-CAEA-4475-9787-D1A9E80EFD8B}" srcId="{A247DAE3-3F54-4E30-AA6E-E05F1AAD1349}" destId="{F78EFD4A-5E79-47EA-8DCD-AEA27CE15FBB}" srcOrd="1" destOrd="0" parTransId="{1F27DD94-92D0-429A-BEE8-7042C668063B}" sibTransId="{A4E07A8D-F818-4B65-A486-6F8E4A722E0B}"/>
    <dgm:cxn modelId="{2256978B-99A0-4909-99F6-CF1A1322444B}" type="presOf" srcId="{A5E2AE26-66AB-4EFF-B3AA-1C8A11D18BEE}" destId="{B877BCDF-3BB5-4389-BCB9-0A2F3D6D8A55}" srcOrd="0" destOrd="0" presId="urn:microsoft.com/office/officeart/2018/2/layout/IconVerticalSolidList"/>
    <dgm:cxn modelId="{8A431390-6E4D-4577-AB4E-1A9D34539F09}" type="presOf" srcId="{EA5B7AFB-2511-473F-BB8C-DEA3EC150C3C}" destId="{007FFE67-53FD-49D5-AC87-3F1795DCAEE9}" srcOrd="0" destOrd="0" presId="urn:microsoft.com/office/officeart/2018/2/layout/IconVerticalSolidList"/>
    <dgm:cxn modelId="{1A021AAB-B792-4A34-9621-9C481BC81D45}" srcId="{A247DAE3-3F54-4E30-AA6E-E05F1AAD1349}" destId="{8AB9B5C9-FB9E-4584-ABDE-FD8BBD82B6B9}" srcOrd="2" destOrd="0" parTransId="{2F8372E8-CBBE-43F9-96B2-9765B48990D4}" sibTransId="{9B7B3D4F-EC62-4BFF-A561-440C94E14DE8}"/>
    <dgm:cxn modelId="{F8917ABA-C79B-4F7C-AF0C-E5F441BAAEEC}" type="presOf" srcId="{3B291891-FF59-486D-B076-9B45C4C3BA7C}" destId="{FE202487-F5EB-4C46-892B-E41212A8AD24}" srcOrd="0" destOrd="1" presId="urn:microsoft.com/office/officeart/2018/2/layout/IconVerticalSolidList"/>
    <dgm:cxn modelId="{194ABFF3-76AE-4670-B256-E5E244A2ABEB}" srcId="{A247DAE3-3F54-4E30-AA6E-E05F1AAD1349}" destId="{EA5B7AFB-2511-473F-BB8C-DEA3EC150C3C}" srcOrd="3" destOrd="0" parTransId="{7E0DB483-76A0-4242-87BB-3145F3D03CBA}" sibTransId="{DC714FE6-6CC2-4954-83C7-6F28D4410AA2}"/>
    <dgm:cxn modelId="{A9F55FFD-E3BE-4B40-A99A-2B3822437CBC}" type="presOf" srcId="{8AB9B5C9-FB9E-4584-ABDE-FD8BBD82B6B9}" destId="{77ECB96C-8B43-4162-AADE-D8F8C53E253A}" srcOrd="0" destOrd="0" presId="urn:microsoft.com/office/officeart/2018/2/layout/IconVerticalSolidList"/>
    <dgm:cxn modelId="{1658F3FD-FA2B-48D4-AF96-21956C5DCE88}" type="presOf" srcId="{7C366DF7-DAE3-48A3-ACA5-85FFEF4FF692}" destId="{FE202487-F5EB-4C46-892B-E41212A8AD24}" srcOrd="0" destOrd="0" presId="urn:microsoft.com/office/officeart/2018/2/layout/IconVerticalSolidList"/>
    <dgm:cxn modelId="{51D9224B-7441-4797-BE0B-79DB66EAF041}" type="presParOf" srcId="{4E464B47-41B8-4B94-AA27-C1CE046964E8}" destId="{968A7D68-322F-4692-A6D9-F82B3BEC08A6}" srcOrd="0" destOrd="0" presId="urn:microsoft.com/office/officeart/2018/2/layout/IconVerticalSolidList"/>
    <dgm:cxn modelId="{10E53B5E-537A-4689-A070-31CA650510B5}" type="presParOf" srcId="{968A7D68-322F-4692-A6D9-F82B3BEC08A6}" destId="{017FCEE9-9555-4C5B-B82A-4E40D77C1C95}" srcOrd="0" destOrd="0" presId="urn:microsoft.com/office/officeart/2018/2/layout/IconVerticalSolidList"/>
    <dgm:cxn modelId="{F9AD56D0-1CE2-486D-81E1-5F429608E210}" type="presParOf" srcId="{968A7D68-322F-4692-A6D9-F82B3BEC08A6}" destId="{8DBF8A6C-986C-41A5-8373-359002EFA6E9}" srcOrd="1" destOrd="0" presId="urn:microsoft.com/office/officeart/2018/2/layout/IconVerticalSolidList"/>
    <dgm:cxn modelId="{C473C9A9-EB57-4C3A-BFDB-D69664F713CC}" type="presParOf" srcId="{968A7D68-322F-4692-A6D9-F82B3BEC08A6}" destId="{3A51F0BF-8BBB-4705-8518-B2684EE99BCF}" srcOrd="2" destOrd="0" presId="urn:microsoft.com/office/officeart/2018/2/layout/IconVerticalSolidList"/>
    <dgm:cxn modelId="{C8DC8CBF-C40F-402A-B400-8D8F0427212C}" type="presParOf" srcId="{968A7D68-322F-4692-A6D9-F82B3BEC08A6}" destId="{A20AEB3A-1410-4A79-ABEA-47CB9A1D94B9}" srcOrd="3" destOrd="0" presId="urn:microsoft.com/office/officeart/2018/2/layout/IconVerticalSolidList"/>
    <dgm:cxn modelId="{C28B3DA3-8176-4616-9FD7-DD3778A8993C}" type="presParOf" srcId="{4E464B47-41B8-4B94-AA27-C1CE046964E8}" destId="{3632014D-BD66-4EA0-B19F-28DE976F6F96}" srcOrd="1" destOrd="0" presId="urn:microsoft.com/office/officeart/2018/2/layout/IconVerticalSolidList"/>
    <dgm:cxn modelId="{ACC73229-27E9-4B7A-BE84-DE60C86DECF6}" type="presParOf" srcId="{4E464B47-41B8-4B94-AA27-C1CE046964E8}" destId="{314CFA74-35D4-48C1-A34C-25EDE7B2CD9A}" srcOrd="2" destOrd="0" presId="urn:microsoft.com/office/officeart/2018/2/layout/IconVerticalSolidList"/>
    <dgm:cxn modelId="{41B27F60-AAFB-4923-B0EC-7B4B4EBC51CA}" type="presParOf" srcId="{314CFA74-35D4-48C1-A34C-25EDE7B2CD9A}" destId="{4F547B20-B65F-40D7-ABFD-F074C3DCBF9A}" srcOrd="0" destOrd="0" presId="urn:microsoft.com/office/officeart/2018/2/layout/IconVerticalSolidList"/>
    <dgm:cxn modelId="{0E2971FE-CABA-4EF1-8739-6464EFA4C6AA}" type="presParOf" srcId="{314CFA74-35D4-48C1-A34C-25EDE7B2CD9A}" destId="{68B9EFA6-8B2A-46FF-8E6C-D3AE583AC207}" srcOrd="1" destOrd="0" presId="urn:microsoft.com/office/officeart/2018/2/layout/IconVerticalSolidList"/>
    <dgm:cxn modelId="{B4D0BE30-539A-411D-AD44-853A03707F45}" type="presParOf" srcId="{314CFA74-35D4-48C1-A34C-25EDE7B2CD9A}" destId="{C324C91C-6AF2-4CFE-BBF7-95F9119789AC}" srcOrd="2" destOrd="0" presId="urn:microsoft.com/office/officeart/2018/2/layout/IconVerticalSolidList"/>
    <dgm:cxn modelId="{C4B23987-09D8-458E-A14B-7CBCC813BBBC}" type="presParOf" srcId="{314CFA74-35D4-48C1-A34C-25EDE7B2CD9A}" destId="{7B659C39-F098-4A6C-B156-742F0F223122}" srcOrd="3" destOrd="0" presId="urn:microsoft.com/office/officeart/2018/2/layout/IconVerticalSolidList"/>
    <dgm:cxn modelId="{9C88DDFA-039B-4769-859B-66770790E59B}" type="presParOf" srcId="{4E464B47-41B8-4B94-AA27-C1CE046964E8}" destId="{F542C456-EC07-45E6-BD23-27E26DC9E81C}" srcOrd="3" destOrd="0" presId="urn:microsoft.com/office/officeart/2018/2/layout/IconVerticalSolidList"/>
    <dgm:cxn modelId="{2FA26C69-29B5-4F2A-BA81-3B9758396479}" type="presParOf" srcId="{4E464B47-41B8-4B94-AA27-C1CE046964E8}" destId="{E5D5DFF4-EC5E-483C-89A6-2129C12202E2}" srcOrd="4" destOrd="0" presId="urn:microsoft.com/office/officeart/2018/2/layout/IconVerticalSolidList"/>
    <dgm:cxn modelId="{BA4B1794-DC77-4408-BA64-768ECB1F75C9}" type="presParOf" srcId="{E5D5DFF4-EC5E-483C-89A6-2129C12202E2}" destId="{45B39A7C-4171-4136-96D7-74D0567CF67D}" srcOrd="0" destOrd="0" presId="urn:microsoft.com/office/officeart/2018/2/layout/IconVerticalSolidList"/>
    <dgm:cxn modelId="{8CC2EF99-346D-474C-8784-CE20CBC883CF}" type="presParOf" srcId="{E5D5DFF4-EC5E-483C-89A6-2129C12202E2}" destId="{86E9B08F-3E31-4AED-8C21-2F45671948D3}" srcOrd="1" destOrd="0" presId="urn:microsoft.com/office/officeart/2018/2/layout/IconVerticalSolidList"/>
    <dgm:cxn modelId="{F33C8449-0047-4F75-8B8B-7C8B529C5D00}" type="presParOf" srcId="{E5D5DFF4-EC5E-483C-89A6-2129C12202E2}" destId="{036C77B0-4E56-4220-BA92-9452E34C0848}" srcOrd="2" destOrd="0" presId="urn:microsoft.com/office/officeart/2018/2/layout/IconVerticalSolidList"/>
    <dgm:cxn modelId="{98EFF609-F794-44D8-ABD0-28A8976523B9}" type="presParOf" srcId="{E5D5DFF4-EC5E-483C-89A6-2129C12202E2}" destId="{77ECB96C-8B43-4162-AADE-D8F8C53E253A}" srcOrd="3" destOrd="0" presId="urn:microsoft.com/office/officeart/2018/2/layout/IconVerticalSolidList"/>
    <dgm:cxn modelId="{579C2E37-4DDA-469F-B7AC-D11C1DD7A700}" type="presParOf" srcId="{4E464B47-41B8-4B94-AA27-C1CE046964E8}" destId="{91BFFD08-222B-4FF0-86C0-5039A386A21D}" srcOrd="5" destOrd="0" presId="urn:microsoft.com/office/officeart/2018/2/layout/IconVerticalSolidList"/>
    <dgm:cxn modelId="{81F420C3-F7ED-45E4-9BF4-EB51356D809A}" type="presParOf" srcId="{4E464B47-41B8-4B94-AA27-C1CE046964E8}" destId="{DECA82E7-B05E-4FB4-8428-221D574E40DA}" srcOrd="6" destOrd="0" presId="urn:microsoft.com/office/officeart/2018/2/layout/IconVerticalSolidList"/>
    <dgm:cxn modelId="{5224F5F0-3657-420B-989B-BD5E671DCB51}" type="presParOf" srcId="{DECA82E7-B05E-4FB4-8428-221D574E40DA}" destId="{4FDE72B6-23E9-4460-A1D2-BD24B8945539}" srcOrd="0" destOrd="0" presId="urn:microsoft.com/office/officeart/2018/2/layout/IconVerticalSolidList"/>
    <dgm:cxn modelId="{9FE3FA88-2999-41C1-AB2D-816A4E5A84B1}" type="presParOf" srcId="{DECA82E7-B05E-4FB4-8428-221D574E40DA}" destId="{0D0CBAE9-0D24-4865-89D4-419156B24F8F}" srcOrd="1" destOrd="0" presId="urn:microsoft.com/office/officeart/2018/2/layout/IconVerticalSolidList"/>
    <dgm:cxn modelId="{B634B16E-D618-478A-BAC6-BB64CF208AF0}" type="presParOf" srcId="{DECA82E7-B05E-4FB4-8428-221D574E40DA}" destId="{E0A28E7F-8E5F-4688-B15E-089F1AA85532}" srcOrd="2" destOrd="0" presId="urn:microsoft.com/office/officeart/2018/2/layout/IconVerticalSolidList"/>
    <dgm:cxn modelId="{1F73A26F-1FFE-4CF2-9A9D-BDA3C29A44DE}" type="presParOf" srcId="{DECA82E7-B05E-4FB4-8428-221D574E40DA}" destId="{007FFE67-53FD-49D5-AC87-3F1795DCAEE9}" srcOrd="3" destOrd="0" presId="urn:microsoft.com/office/officeart/2018/2/layout/IconVerticalSolidList"/>
    <dgm:cxn modelId="{C9ED0B02-B58D-48D3-9AD7-41E7C083F4A7}" type="presParOf" srcId="{DECA82E7-B05E-4FB4-8428-221D574E40DA}" destId="{FE202487-F5EB-4C46-892B-E41212A8AD24}" srcOrd="4" destOrd="0" presId="urn:microsoft.com/office/officeart/2018/2/layout/IconVerticalSolidList"/>
    <dgm:cxn modelId="{EBA5660D-D1CA-407C-AB27-51FED76688CF}" type="presParOf" srcId="{4E464B47-41B8-4B94-AA27-C1CE046964E8}" destId="{3BCF0FC7-02AF-4B6A-955F-3F76FC05DD55}" srcOrd="7" destOrd="0" presId="urn:microsoft.com/office/officeart/2018/2/layout/IconVerticalSolidList"/>
    <dgm:cxn modelId="{2F2C6E67-38F6-4064-B79D-7B62D93F0E97}" type="presParOf" srcId="{4E464B47-41B8-4B94-AA27-C1CE046964E8}" destId="{C7B3ABBA-F7CD-47A6-BA80-FCF28F43C876}" srcOrd="8" destOrd="0" presId="urn:microsoft.com/office/officeart/2018/2/layout/IconVerticalSolidList"/>
    <dgm:cxn modelId="{2D0195E6-82B3-4B86-8051-5F4F60B14C56}" type="presParOf" srcId="{C7B3ABBA-F7CD-47A6-BA80-FCF28F43C876}" destId="{C68B28C5-E9DE-4C00-89C2-375BC990B44E}" srcOrd="0" destOrd="0" presId="urn:microsoft.com/office/officeart/2018/2/layout/IconVerticalSolidList"/>
    <dgm:cxn modelId="{57245EB0-96C1-4170-A639-501E890B91FE}" type="presParOf" srcId="{C7B3ABBA-F7CD-47A6-BA80-FCF28F43C876}" destId="{25622EA4-CAC2-4F44-9934-76EEA557746D}" srcOrd="1" destOrd="0" presId="urn:microsoft.com/office/officeart/2018/2/layout/IconVerticalSolidList"/>
    <dgm:cxn modelId="{73C7EBE8-6786-4734-B666-35165CC0047E}" type="presParOf" srcId="{C7B3ABBA-F7CD-47A6-BA80-FCF28F43C876}" destId="{C3482B23-7043-484C-9299-15C04C7B8B1C}" srcOrd="2" destOrd="0" presId="urn:microsoft.com/office/officeart/2018/2/layout/IconVerticalSolidList"/>
    <dgm:cxn modelId="{654F17A7-F0CA-4EB7-A93C-B4A969D4DC47}" type="presParOf" srcId="{C7B3ABBA-F7CD-47A6-BA80-FCF28F43C876}" destId="{B877BCDF-3BB5-4389-BCB9-0A2F3D6D8A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2E55D-20FC-0C43-BD7E-8F5F44F533D4}">
      <dsp:nvSpPr>
        <dsp:cNvPr id="0" name=""/>
        <dsp:cNvSpPr/>
      </dsp:nvSpPr>
      <dsp:spPr>
        <a:xfrm>
          <a:off x="0" y="238778"/>
          <a:ext cx="615183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Purpose &amp; methods</a:t>
          </a:r>
        </a:p>
      </dsp:txBody>
      <dsp:txXfrm>
        <a:off x="30442" y="269220"/>
        <a:ext cx="6090946" cy="562726"/>
      </dsp:txXfrm>
    </dsp:sp>
    <dsp:sp modelId="{ECF00561-1634-7A45-BB4A-276027D40215}">
      <dsp:nvSpPr>
        <dsp:cNvPr id="0" name=""/>
        <dsp:cNvSpPr/>
      </dsp:nvSpPr>
      <dsp:spPr>
        <a:xfrm>
          <a:off x="0" y="862388"/>
          <a:ext cx="6151830" cy="1991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32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More collaboration/leverage with other groups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Focus v dispersal, tangible goals, proactivity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Increase connectivity w city staff/involvement with city decisions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Fundraising/funding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Increase adaptation strategies</a:t>
          </a:r>
        </a:p>
      </dsp:txBody>
      <dsp:txXfrm>
        <a:off x="0" y="862388"/>
        <a:ext cx="6151830" cy="1991340"/>
      </dsp:txXfrm>
    </dsp:sp>
    <dsp:sp modelId="{CF3599BA-6E6E-0A4D-B95F-2BB442EEAC8A}">
      <dsp:nvSpPr>
        <dsp:cNvPr id="0" name=""/>
        <dsp:cNvSpPr/>
      </dsp:nvSpPr>
      <dsp:spPr>
        <a:xfrm>
          <a:off x="0" y="2853729"/>
          <a:ext cx="6151830" cy="623610"/>
        </a:xfrm>
        <a:prstGeom prst="roundRect">
          <a:avLst/>
        </a:prstGeom>
        <a:solidFill>
          <a:schemeClr val="accent2">
            <a:hueOff val="-1512546"/>
            <a:satOff val="-10606"/>
            <a:lumOff val="2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Meeting format/content</a:t>
          </a:r>
        </a:p>
      </dsp:txBody>
      <dsp:txXfrm>
        <a:off x="30442" y="2884171"/>
        <a:ext cx="6090946" cy="562726"/>
      </dsp:txXfrm>
    </dsp:sp>
    <dsp:sp modelId="{8EACEBEC-D5CD-7544-BB84-FE15944B038B}">
      <dsp:nvSpPr>
        <dsp:cNvPr id="0" name=""/>
        <dsp:cNvSpPr/>
      </dsp:nvSpPr>
      <dsp:spPr>
        <a:xfrm>
          <a:off x="0" y="3477339"/>
          <a:ext cx="6151830" cy="1991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32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More working group engagement/discussion with full group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Tone v effectiveness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Chairing direction/more efficiency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Visioning/global view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More personal connections</a:t>
          </a:r>
        </a:p>
      </dsp:txBody>
      <dsp:txXfrm>
        <a:off x="0" y="3477339"/>
        <a:ext cx="6151830" cy="1991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22A02-7A3D-5543-85B3-819B8EEC0100}">
      <dsp:nvSpPr>
        <dsp:cNvPr id="0" name=""/>
        <dsp:cNvSpPr/>
      </dsp:nvSpPr>
      <dsp:spPr>
        <a:xfrm>
          <a:off x="0" y="1742004"/>
          <a:ext cx="6151830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7450" tIns="374904" rIns="47745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Public engagement/volunteers</a:t>
          </a:r>
        </a:p>
      </dsp:txBody>
      <dsp:txXfrm>
        <a:off x="0" y="1742004"/>
        <a:ext cx="6151830" cy="765450"/>
      </dsp:txXfrm>
    </dsp:sp>
    <dsp:sp modelId="{9FCA886F-2245-ED49-A6C6-DE9CC1901D2D}">
      <dsp:nvSpPr>
        <dsp:cNvPr id="0" name=""/>
        <dsp:cNvSpPr/>
      </dsp:nvSpPr>
      <dsp:spPr>
        <a:xfrm>
          <a:off x="307591" y="1476324"/>
          <a:ext cx="4306281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767" tIns="0" rIns="1627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Sustaining energy of members</a:t>
          </a:r>
        </a:p>
      </dsp:txBody>
      <dsp:txXfrm>
        <a:off x="333530" y="1502263"/>
        <a:ext cx="4254403" cy="479482"/>
      </dsp:txXfrm>
    </dsp:sp>
    <dsp:sp modelId="{4FD36834-3E5F-5E43-A0F0-722FA2A0D27A}">
      <dsp:nvSpPr>
        <dsp:cNvPr id="0" name=""/>
        <dsp:cNvSpPr/>
      </dsp:nvSpPr>
      <dsp:spPr>
        <a:xfrm>
          <a:off x="0" y="2870334"/>
          <a:ext cx="6151830" cy="1360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512546"/>
              <a:satOff val="-10606"/>
              <a:lumOff val="29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7450" tIns="374904" rIns="47745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Staff time used/cost to city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Diversity/outreach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Meetings times &amp; format</a:t>
          </a:r>
        </a:p>
      </dsp:txBody>
      <dsp:txXfrm>
        <a:off x="0" y="2870334"/>
        <a:ext cx="6151830" cy="1360799"/>
      </dsp:txXfrm>
    </dsp:sp>
    <dsp:sp modelId="{4F35EAD1-8A3B-6A42-B5A0-859185023068}">
      <dsp:nvSpPr>
        <dsp:cNvPr id="0" name=""/>
        <dsp:cNvSpPr/>
      </dsp:nvSpPr>
      <dsp:spPr>
        <a:xfrm>
          <a:off x="307591" y="2604654"/>
          <a:ext cx="4306281" cy="531360"/>
        </a:xfrm>
        <a:prstGeom prst="roundRect">
          <a:avLst/>
        </a:prstGeom>
        <a:solidFill>
          <a:schemeClr val="accent2">
            <a:hueOff val="-1512546"/>
            <a:satOff val="-10606"/>
            <a:lumOff val="2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767" tIns="0" rIns="1627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Consider reverting to citizen group</a:t>
          </a:r>
        </a:p>
      </dsp:txBody>
      <dsp:txXfrm>
        <a:off x="333530" y="2630593"/>
        <a:ext cx="4254403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BC61D-9FF9-0240-AF9E-7883780B36AD}">
      <dsp:nvSpPr>
        <dsp:cNvPr id="0" name=""/>
        <dsp:cNvSpPr/>
      </dsp:nvSpPr>
      <dsp:spPr>
        <a:xfrm>
          <a:off x="4517454" y="1728311"/>
          <a:ext cx="10083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083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95651" y="1768836"/>
        <a:ext cx="51947" cy="10389"/>
      </dsp:txXfrm>
    </dsp:sp>
    <dsp:sp modelId="{19C4B1E5-F095-9E46-AD34-51E5585620D2}">
      <dsp:nvSpPr>
        <dsp:cNvPr id="0" name=""/>
        <dsp:cNvSpPr/>
      </dsp:nvSpPr>
      <dsp:spPr>
        <a:xfrm>
          <a:off x="2115" y="418889"/>
          <a:ext cx="4517138" cy="2710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44" tIns="232339" rIns="221344" bIns="232339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Pros: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Amplification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Policy access (?)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Credibility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Staff access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Process learning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Official status</a:t>
          </a:r>
        </a:p>
      </dsp:txBody>
      <dsp:txXfrm>
        <a:off x="2115" y="418889"/>
        <a:ext cx="4517138" cy="2710282"/>
      </dsp:txXfrm>
    </dsp:sp>
    <dsp:sp modelId="{C282F884-F852-1B42-822E-B9677ED33581}">
      <dsp:nvSpPr>
        <dsp:cNvPr id="0" name=""/>
        <dsp:cNvSpPr/>
      </dsp:nvSpPr>
      <dsp:spPr>
        <a:xfrm>
          <a:off x="5558195" y="418889"/>
          <a:ext cx="4517138" cy="2710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44" tIns="232339" rIns="221344" bIns="232339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Cons: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Meeting requirements/process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Brown Act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Slow timelines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Limited staff time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Limited integration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Lack of funding</a:t>
          </a:r>
        </a:p>
      </dsp:txBody>
      <dsp:txXfrm>
        <a:off x="5558195" y="418889"/>
        <a:ext cx="4517138" cy="27102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B4706-1A3A-43BB-A58B-54C51790E6D0}">
      <dsp:nvSpPr>
        <dsp:cNvPr id="0" name=""/>
        <dsp:cNvSpPr/>
      </dsp:nvSpPr>
      <dsp:spPr>
        <a:xfrm>
          <a:off x="0" y="669"/>
          <a:ext cx="6449246" cy="15675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5A4C7-E763-4C0D-B0B1-6ADAC0B62E79}">
      <dsp:nvSpPr>
        <dsp:cNvPr id="0" name=""/>
        <dsp:cNvSpPr/>
      </dsp:nvSpPr>
      <dsp:spPr>
        <a:xfrm>
          <a:off x="474183" y="353368"/>
          <a:ext cx="862151" cy="8621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50943-7AA6-432A-B14C-20030ABD451C}">
      <dsp:nvSpPr>
        <dsp:cNvPr id="0" name=""/>
        <dsp:cNvSpPr/>
      </dsp:nvSpPr>
      <dsp:spPr>
        <a:xfrm>
          <a:off x="1810518" y="669"/>
          <a:ext cx="4638727" cy="1567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99" tIns="165899" rIns="165899" bIns="16589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Increased effectiveness at influencing policies and actions of city</a:t>
          </a:r>
        </a:p>
      </dsp:txBody>
      <dsp:txXfrm>
        <a:off x="1810518" y="669"/>
        <a:ext cx="4638727" cy="1567548"/>
      </dsp:txXfrm>
    </dsp:sp>
    <dsp:sp modelId="{E2AE846D-D2EB-4910-B683-60AD1AD5E269}">
      <dsp:nvSpPr>
        <dsp:cNvPr id="0" name=""/>
        <dsp:cNvSpPr/>
      </dsp:nvSpPr>
      <dsp:spPr>
        <a:xfrm>
          <a:off x="0" y="1960104"/>
          <a:ext cx="6449246" cy="15675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A8DD8-A839-4561-8119-90982F3C4495}">
      <dsp:nvSpPr>
        <dsp:cNvPr id="0" name=""/>
        <dsp:cNvSpPr/>
      </dsp:nvSpPr>
      <dsp:spPr>
        <a:xfrm>
          <a:off x="474183" y="2312803"/>
          <a:ext cx="862151" cy="8621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5225C-FEBC-4CF9-88E7-62A2737FD1EF}">
      <dsp:nvSpPr>
        <dsp:cNvPr id="0" name=""/>
        <dsp:cNvSpPr/>
      </dsp:nvSpPr>
      <dsp:spPr>
        <a:xfrm>
          <a:off x="1810518" y="1960104"/>
          <a:ext cx="4638727" cy="1567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99" tIns="165899" rIns="165899" bIns="16589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Better connectivity (other groups, volunteers, public, each other)</a:t>
          </a:r>
        </a:p>
      </dsp:txBody>
      <dsp:txXfrm>
        <a:off x="1810518" y="1960104"/>
        <a:ext cx="4638727" cy="1567548"/>
      </dsp:txXfrm>
    </dsp:sp>
    <dsp:sp modelId="{8F39D377-083B-4101-88D3-8D1823531905}">
      <dsp:nvSpPr>
        <dsp:cNvPr id="0" name=""/>
        <dsp:cNvSpPr/>
      </dsp:nvSpPr>
      <dsp:spPr>
        <a:xfrm>
          <a:off x="0" y="3919540"/>
          <a:ext cx="6449246" cy="15675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B6082-A2EE-4A1B-AEC1-B84EBDEB3266}">
      <dsp:nvSpPr>
        <dsp:cNvPr id="0" name=""/>
        <dsp:cNvSpPr/>
      </dsp:nvSpPr>
      <dsp:spPr>
        <a:xfrm>
          <a:off x="474183" y="4272238"/>
          <a:ext cx="862151" cy="8621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96BEA-648B-4985-8601-CF5FE488B7C8}">
      <dsp:nvSpPr>
        <dsp:cNvPr id="0" name=""/>
        <dsp:cNvSpPr/>
      </dsp:nvSpPr>
      <dsp:spPr>
        <a:xfrm>
          <a:off x="1810518" y="3919540"/>
          <a:ext cx="4638727" cy="1567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99" tIns="165899" rIns="165899" bIns="16589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More clear sense of progress toward meaningful goals</a:t>
          </a:r>
        </a:p>
      </dsp:txBody>
      <dsp:txXfrm>
        <a:off x="1810518" y="3919540"/>
        <a:ext cx="4638727" cy="15675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FCEE9-9555-4C5B-B82A-4E40D77C1C95}">
      <dsp:nvSpPr>
        <dsp:cNvPr id="0" name=""/>
        <dsp:cNvSpPr/>
      </dsp:nvSpPr>
      <dsp:spPr>
        <a:xfrm>
          <a:off x="0" y="2772"/>
          <a:ext cx="8444112" cy="5905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F8A6C-986C-41A5-8373-359002EFA6E9}">
      <dsp:nvSpPr>
        <dsp:cNvPr id="0" name=""/>
        <dsp:cNvSpPr/>
      </dsp:nvSpPr>
      <dsp:spPr>
        <a:xfrm>
          <a:off x="178651" y="135653"/>
          <a:ext cx="324820" cy="3248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AEB3A-1410-4A79-ABEA-47CB9A1D94B9}">
      <dsp:nvSpPr>
        <dsp:cNvPr id="0" name=""/>
        <dsp:cNvSpPr/>
      </dsp:nvSpPr>
      <dsp:spPr>
        <a:xfrm>
          <a:off x="682123" y="2772"/>
          <a:ext cx="7761988" cy="590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03" tIns="62503" rIns="62503" bIns="625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Reinstatement of steering committee: chairs and CC members, possibly staff</a:t>
          </a:r>
        </a:p>
      </dsp:txBody>
      <dsp:txXfrm>
        <a:off x="682123" y="2772"/>
        <a:ext cx="7761988" cy="590583"/>
      </dsp:txXfrm>
    </dsp:sp>
    <dsp:sp modelId="{4F547B20-B65F-40D7-ABFD-F074C3DCBF9A}">
      <dsp:nvSpPr>
        <dsp:cNvPr id="0" name=""/>
        <dsp:cNvSpPr/>
      </dsp:nvSpPr>
      <dsp:spPr>
        <a:xfrm>
          <a:off x="0" y="741001"/>
          <a:ext cx="8444112" cy="5905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9EFA6-8B2A-46FF-8E6C-D3AE583AC207}">
      <dsp:nvSpPr>
        <dsp:cNvPr id="0" name=""/>
        <dsp:cNvSpPr/>
      </dsp:nvSpPr>
      <dsp:spPr>
        <a:xfrm>
          <a:off x="178651" y="873883"/>
          <a:ext cx="324820" cy="3248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59C39-F098-4A6C-B156-742F0F223122}">
      <dsp:nvSpPr>
        <dsp:cNvPr id="0" name=""/>
        <dsp:cNvSpPr/>
      </dsp:nvSpPr>
      <dsp:spPr>
        <a:xfrm>
          <a:off x="682123" y="741001"/>
          <a:ext cx="7761988" cy="590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03" tIns="62503" rIns="62503" bIns="625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Redesign meeting cadence</a:t>
          </a:r>
        </a:p>
      </dsp:txBody>
      <dsp:txXfrm>
        <a:off x="682123" y="741001"/>
        <a:ext cx="7761988" cy="590583"/>
      </dsp:txXfrm>
    </dsp:sp>
    <dsp:sp modelId="{45B39A7C-4171-4136-96D7-74D0567CF67D}">
      <dsp:nvSpPr>
        <dsp:cNvPr id="0" name=""/>
        <dsp:cNvSpPr/>
      </dsp:nvSpPr>
      <dsp:spPr>
        <a:xfrm>
          <a:off x="0" y="1479230"/>
          <a:ext cx="8444112" cy="5905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9B08F-3E31-4AED-8C21-2F45671948D3}">
      <dsp:nvSpPr>
        <dsp:cNvPr id="0" name=""/>
        <dsp:cNvSpPr/>
      </dsp:nvSpPr>
      <dsp:spPr>
        <a:xfrm>
          <a:off x="178651" y="1612112"/>
          <a:ext cx="324820" cy="3248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CB96C-8B43-4162-AADE-D8F8C53E253A}">
      <dsp:nvSpPr>
        <dsp:cNvPr id="0" name=""/>
        <dsp:cNvSpPr/>
      </dsp:nvSpPr>
      <dsp:spPr>
        <a:xfrm>
          <a:off x="682123" y="1479230"/>
          <a:ext cx="7761988" cy="590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03" tIns="62503" rIns="62503" bIns="625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Prioritization of WG reports/discussions in agenda</a:t>
          </a:r>
        </a:p>
      </dsp:txBody>
      <dsp:txXfrm>
        <a:off x="682123" y="1479230"/>
        <a:ext cx="7761988" cy="590583"/>
      </dsp:txXfrm>
    </dsp:sp>
    <dsp:sp modelId="{4FDE72B6-23E9-4460-A1D2-BD24B8945539}">
      <dsp:nvSpPr>
        <dsp:cNvPr id="0" name=""/>
        <dsp:cNvSpPr/>
      </dsp:nvSpPr>
      <dsp:spPr>
        <a:xfrm>
          <a:off x="0" y="2217459"/>
          <a:ext cx="8444112" cy="5905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CBAE9-0D24-4865-89D4-419156B24F8F}">
      <dsp:nvSpPr>
        <dsp:cNvPr id="0" name=""/>
        <dsp:cNvSpPr/>
      </dsp:nvSpPr>
      <dsp:spPr>
        <a:xfrm>
          <a:off x="178651" y="2350341"/>
          <a:ext cx="324820" cy="3248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FFE67-53FD-49D5-AC87-3F1795DCAEE9}">
      <dsp:nvSpPr>
        <dsp:cNvPr id="0" name=""/>
        <dsp:cNvSpPr/>
      </dsp:nvSpPr>
      <dsp:spPr>
        <a:xfrm>
          <a:off x="682123" y="2217459"/>
          <a:ext cx="3799850" cy="590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03" tIns="62503" rIns="62503" bIns="625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Work plan revision for 2024</a:t>
          </a:r>
        </a:p>
      </dsp:txBody>
      <dsp:txXfrm>
        <a:off x="682123" y="2217459"/>
        <a:ext cx="3799850" cy="590583"/>
      </dsp:txXfrm>
    </dsp:sp>
    <dsp:sp modelId="{FE202487-F5EB-4C46-892B-E41212A8AD24}">
      <dsp:nvSpPr>
        <dsp:cNvPr id="0" name=""/>
        <dsp:cNvSpPr/>
      </dsp:nvSpPr>
      <dsp:spPr>
        <a:xfrm>
          <a:off x="4481974" y="2217459"/>
          <a:ext cx="3962137" cy="590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03" tIns="62503" rIns="62503" bIns="62503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Leverage existing citizen groups for outreach/education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Streamline goals/plan</a:t>
          </a:r>
        </a:p>
      </dsp:txBody>
      <dsp:txXfrm>
        <a:off x="4481974" y="2217459"/>
        <a:ext cx="3962137" cy="590583"/>
      </dsp:txXfrm>
    </dsp:sp>
    <dsp:sp modelId="{C68B28C5-E9DE-4C00-89C2-375BC990B44E}">
      <dsp:nvSpPr>
        <dsp:cNvPr id="0" name=""/>
        <dsp:cNvSpPr/>
      </dsp:nvSpPr>
      <dsp:spPr>
        <a:xfrm>
          <a:off x="0" y="2955689"/>
          <a:ext cx="8444112" cy="5905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622EA4-CAC2-4F44-9934-76EEA557746D}">
      <dsp:nvSpPr>
        <dsp:cNvPr id="0" name=""/>
        <dsp:cNvSpPr/>
      </dsp:nvSpPr>
      <dsp:spPr>
        <a:xfrm>
          <a:off x="178651" y="3088570"/>
          <a:ext cx="324820" cy="32482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77BCDF-3BB5-4389-BCB9-0A2F3D6D8A55}">
      <dsp:nvSpPr>
        <dsp:cNvPr id="0" name=""/>
        <dsp:cNvSpPr/>
      </dsp:nvSpPr>
      <dsp:spPr>
        <a:xfrm>
          <a:off x="682123" y="2955689"/>
          <a:ext cx="7761988" cy="590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03" tIns="62503" rIns="62503" bIns="625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Reassess committee status in one year</a:t>
          </a:r>
        </a:p>
      </dsp:txBody>
      <dsp:txXfrm>
        <a:off x="682123" y="2955689"/>
        <a:ext cx="7761988" cy="590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11/14/23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571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34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514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11/14/23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870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514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11/14/23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983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11/14/23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5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11/14/23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832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11/14/23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6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11/14/23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876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11/14/23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099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11/14/23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5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0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6E546D-84C4-F1FD-7431-4E9893641D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487" r="-1" b="4942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88795E-AB54-5FF3-B380-F60B6D9C9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1" y="1122363"/>
            <a:ext cx="7630931" cy="197834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Future Pathways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143F5-2C99-FAA3-8334-CE0D7C7E4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1" y="3509963"/>
            <a:ext cx="7630931" cy="17478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Sebastopol Climate Action Committee</a:t>
            </a:r>
          </a:p>
          <a:p>
            <a:r>
              <a:rPr lang="en-US" dirty="0">
                <a:solidFill>
                  <a:srgbClr val="FFFFFF"/>
                </a:solidFill>
              </a:rPr>
              <a:t>Report from October meeting and survey</a:t>
            </a:r>
          </a:p>
          <a:p>
            <a:r>
              <a:rPr lang="en-US" dirty="0">
                <a:solidFill>
                  <a:srgbClr val="FFFFFF"/>
                </a:solidFill>
              </a:rPr>
              <a:t>November 2023</a:t>
            </a:r>
          </a:p>
        </p:txBody>
      </p:sp>
      <p:grpSp>
        <p:nvGrpSpPr>
          <p:cNvPr id="11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2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9638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BB708D-A6F2-1D2A-663A-248A8D0A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29" y="1528527"/>
            <a:ext cx="4421731" cy="4542073"/>
          </a:xfrm>
        </p:spPr>
        <p:txBody>
          <a:bodyPr anchor="t">
            <a:normAutofit/>
          </a:bodyPr>
          <a:lstStyle/>
          <a:p>
            <a:r>
              <a:rPr lang="en-US" dirty="0"/>
              <a:t>Emerging themes: what we want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ED2C98F-B668-4CD9-862F-6BF4AE5D2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3976378" cy="127377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47C77EB-A59A-5806-D0A6-772EE59DF8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592278"/>
              </p:ext>
            </p:extLst>
          </p:nvPr>
        </p:nvGraphicFramePr>
        <p:xfrm>
          <a:off x="5068561" y="582842"/>
          <a:ext cx="6449246" cy="548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050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2D7F4-7450-CA3A-5BF0-FBCD75B09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trail map forward</a:t>
            </a:r>
          </a:p>
        </p:txBody>
      </p:sp>
      <p:graphicFrame>
        <p:nvGraphicFramePr>
          <p:cNvPr id="1030" name="Content Placeholder 2">
            <a:extLst>
              <a:ext uri="{FF2B5EF4-FFF2-40B4-BE49-F238E27FC236}">
                <a16:creationId xmlns:a16="http://schemas.microsoft.com/office/drawing/2014/main" id="{8204D355-27FB-FEDA-D0FE-4A86181921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5718" y="2521885"/>
          <a:ext cx="8444112" cy="3549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Joe Rodota Trail at Sonoma County Parks (Sebastopol) - 2021 All You ...">
            <a:extLst>
              <a:ext uri="{FF2B5EF4-FFF2-40B4-BE49-F238E27FC236}">
                <a16:creationId xmlns:a16="http://schemas.microsoft.com/office/drawing/2014/main" id="{621D63C6-FB71-1A70-EFB6-62ADEA5084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88" r="26247"/>
          <a:stretch/>
        </p:blipFill>
        <p:spPr bwMode="auto">
          <a:xfrm>
            <a:off x="9159102" y="966107"/>
            <a:ext cx="2888344" cy="524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42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8DFD01-ABD2-02F7-940D-F9E2ABF3C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5566263" cy="1455091"/>
          </a:xfrm>
        </p:spPr>
        <p:txBody>
          <a:bodyPr>
            <a:normAutofit/>
          </a:bodyPr>
          <a:lstStyle/>
          <a:p>
            <a:r>
              <a:rPr lang="en-US" dirty="0"/>
              <a:t>What’s working well?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61BBAB6F-65E6-4E2B-B363-6AB27C84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717" y="2585111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6DA3BBB2-E620-4C13-98C9-FE1EF7D2E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ADC9AB5D-88A1-4FA9-B467-E8EF8FFE5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0867B8E5-4535-4743-8235-6612FEA410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E48FEA7-5915-4751-8090-63F3094324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32B378CE-44FD-4120-B9ED-7828D4EE9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40FA43D3-D34B-4BC7-80D0-F3E75A222A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88A22-8BEA-A9E8-B4DF-E7DD16D8C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796427"/>
            <a:ext cx="5566263" cy="32745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1900" b="1" i="1" dirty="0"/>
              <a:t>Respect and engagement</a:t>
            </a:r>
          </a:p>
          <a:p>
            <a:pPr>
              <a:lnSpc>
                <a:spcPct val="100000"/>
              </a:lnSpc>
            </a:pPr>
            <a:r>
              <a:rPr lang="en-US" sz="1900" b="1" i="1" dirty="0"/>
              <a:t>Public input</a:t>
            </a:r>
          </a:p>
          <a:p>
            <a:pPr>
              <a:lnSpc>
                <a:spcPct val="100000"/>
              </a:lnSpc>
            </a:pPr>
            <a:r>
              <a:rPr lang="en-US" sz="1900" b="1" i="1" dirty="0"/>
              <a:t>Meeting efficiency</a:t>
            </a:r>
          </a:p>
          <a:p>
            <a:pPr>
              <a:lnSpc>
                <a:spcPct val="100000"/>
              </a:lnSpc>
            </a:pPr>
            <a:r>
              <a:rPr lang="en-US" sz="1900" b="1" dirty="0"/>
              <a:t>Compost days</a:t>
            </a:r>
          </a:p>
          <a:p>
            <a:pPr>
              <a:lnSpc>
                <a:spcPct val="100000"/>
              </a:lnSpc>
            </a:pPr>
            <a:r>
              <a:rPr lang="en-US" sz="1900" b="1" dirty="0"/>
              <a:t>Research &amp; follow-through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Staff support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Determination &amp; diversity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Process learning, getting stuff done, positive tensions, public events</a:t>
            </a:r>
          </a:p>
        </p:txBody>
      </p:sp>
      <p:pic>
        <p:nvPicPr>
          <p:cNvPr id="5" name="Picture 4" descr="Hands holding each other's wrists and interlinked to form a circle">
            <a:extLst>
              <a:ext uri="{FF2B5EF4-FFF2-40B4-BE49-F238E27FC236}">
                <a16:creationId xmlns:a16="http://schemas.microsoft.com/office/drawing/2014/main" id="{D2C62E38-18BE-7D0B-1BF1-97A01CBFCE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71" r="20636" b="-1"/>
          <a:stretch/>
        </p:blipFill>
        <p:spPr>
          <a:xfrm>
            <a:off x="6531789" y="10"/>
            <a:ext cx="5660211" cy="6857990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820E42-2F9D-41EF-B67F-522A133B3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3D9BC31-B57D-4933-AD83-94F462D4C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84AFEA3-A055-41AE-96F3-34BA58142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028771F-62FA-4349-B7A8-CE1682D2C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19CDEE6-CB2F-49F0-B237-2A26A3D1D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3DD82286-02D2-4210-A797-5D502D44A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735449F4-80DA-4E06-B3B6-B9F519F4A6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61FABA3B-05B6-433C-90F9-8D9691A84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FEBA45-D0A3-4091-9956-161EDA21A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1005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8869FD-6A7B-5DAB-BC21-5FDD89D6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638176"/>
            <a:ext cx="4266544" cy="2861770"/>
          </a:xfrm>
        </p:spPr>
        <p:txBody>
          <a:bodyPr anchor="b">
            <a:normAutofit/>
          </a:bodyPr>
          <a:lstStyle/>
          <a:p>
            <a:r>
              <a:rPr lang="en-US" dirty="0"/>
              <a:t>What could we change?</a:t>
            </a:r>
          </a:p>
        </p:txBody>
      </p:sp>
      <p:grpSp>
        <p:nvGrpSpPr>
          <p:cNvPr id="11" name="Graphic 78">
            <a:extLst>
              <a:ext uri="{FF2B5EF4-FFF2-40B4-BE49-F238E27FC236}">
                <a16:creationId xmlns:a16="http://schemas.microsoft.com/office/drawing/2014/main" id="{91868ACA-CC8C-4FA4-8E32-6DB1C7DA9E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695859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2" name="Graphic 78">
              <a:extLst>
                <a:ext uri="{FF2B5EF4-FFF2-40B4-BE49-F238E27FC236}">
                  <a16:creationId xmlns:a16="http://schemas.microsoft.com/office/drawing/2014/main" id="{7C343158-D3CD-4482-AAA0-375D2E6667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78">
              <a:extLst>
                <a:ext uri="{FF2B5EF4-FFF2-40B4-BE49-F238E27FC236}">
                  <a16:creationId xmlns:a16="http://schemas.microsoft.com/office/drawing/2014/main" id="{12BFE3E3-92EC-47DC-8E6A-6E77132C2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1F0F2188-9504-4EAD-A8A2-B1779FB86B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raphic 78">
                <a:extLst>
                  <a:ext uri="{FF2B5EF4-FFF2-40B4-BE49-F238E27FC236}">
                    <a16:creationId xmlns:a16="http://schemas.microsoft.com/office/drawing/2014/main" id="{14602C7D-08A5-44A5-B005-E79603849E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099F2E62-E605-487B-AC3C-11052444D8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02A21D38-C00D-4E35-8B0F-3E63C4B376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EE0EA6-77BF-EBD1-F91B-49F66A3B74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385556"/>
              </p:ext>
            </p:extLst>
          </p:nvPr>
        </p:nvGraphicFramePr>
        <p:xfrm>
          <a:off x="5402620" y="497732"/>
          <a:ext cx="6151831" cy="5707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53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FB3D60-14AC-8951-DB0F-CC2DC63A2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638176"/>
            <a:ext cx="4266544" cy="2861770"/>
          </a:xfrm>
        </p:spPr>
        <p:txBody>
          <a:bodyPr anchor="b">
            <a:normAutofit/>
          </a:bodyPr>
          <a:lstStyle/>
          <a:p>
            <a:r>
              <a:rPr lang="en-US" dirty="0"/>
              <a:t>What could we change?</a:t>
            </a:r>
          </a:p>
        </p:txBody>
      </p:sp>
      <p:grpSp>
        <p:nvGrpSpPr>
          <p:cNvPr id="14" name="Graphic 78">
            <a:extLst>
              <a:ext uri="{FF2B5EF4-FFF2-40B4-BE49-F238E27FC236}">
                <a16:creationId xmlns:a16="http://schemas.microsoft.com/office/drawing/2014/main" id="{91868ACA-CC8C-4FA4-8E32-6DB1C7DA9E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695859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5" name="Graphic 78">
              <a:extLst>
                <a:ext uri="{FF2B5EF4-FFF2-40B4-BE49-F238E27FC236}">
                  <a16:creationId xmlns:a16="http://schemas.microsoft.com/office/drawing/2014/main" id="{7C343158-D3CD-4482-AAA0-375D2E6667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aphic 78">
              <a:extLst>
                <a:ext uri="{FF2B5EF4-FFF2-40B4-BE49-F238E27FC236}">
                  <a16:creationId xmlns:a16="http://schemas.microsoft.com/office/drawing/2014/main" id="{12BFE3E3-92EC-47DC-8E6A-6E77132C2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1F0F2188-9504-4EAD-A8A2-B1779FB86B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14602C7D-08A5-44A5-B005-E79603849E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099F2E62-E605-487B-AC3C-11052444D8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Graphic 78">
                <a:extLst>
                  <a:ext uri="{FF2B5EF4-FFF2-40B4-BE49-F238E27FC236}">
                    <a16:creationId xmlns:a16="http://schemas.microsoft.com/office/drawing/2014/main" id="{02A21D38-C00D-4E35-8B0F-3E63C4B376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7F8D38C-3285-A3D4-2093-6CD9D22D1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507605"/>
              </p:ext>
            </p:extLst>
          </p:nvPr>
        </p:nvGraphicFramePr>
        <p:xfrm>
          <a:off x="5402620" y="497732"/>
          <a:ext cx="6151831" cy="5707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38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C09CB0-7CB1-26EF-45AC-A14F29954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</p:spPr>
        <p:txBody>
          <a:bodyPr>
            <a:normAutofit/>
          </a:bodyPr>
          <a:lstStyle/>
          <a:p>
            <a:r>
              <a:rPr lang="en-US" dirty="0"/>
              <a:t>Staying a city committee</a:t>
            </a:r>
          </a:p>
        </p:txBody>
      </p:sp>
      <p:grpSp>
        <p:nvGrpSpPr>
          <p:cNvPr id="14" name="Graphic 78">
            <a:extLst>
              <a:ext uri="{FF2B5EF4-FFF2-40B4-BE49-F238E27FC236}">
                <a16:creationId xmlns:a16="http://schemas.microsoft.com/office/drawing/2014/main" id="{C13D619A-1417-41F6-AB84-3DA81D94B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2345718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5" name="Graphic 78">
              <a:extLst>
                <a:ext uri="{FF2B5EF4-FFF2-40B4-BE49-F238E27FC236}">
                  <a16:creationId xmlns:a16="http://schemas.microsoft.com/office/drawing/2014/main" id="{ABA075C2-6990-484C-907A-08DB4DF5A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aphic 78">
              <a:extLst>
                <a:ext uri="{FF2B5EF4-FFF2-40B4-BE49-F238E27FC236}">
                  <a16:creationId xmlns:a16="http://schemas.microsoft.com/office/drawing/2014/main" id="{EC9D29F2-21D6-461F-8BD7-533101D86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F1CB2E23-919F-4FDA-9880-7AEF61BF3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2BBC6B41-7E8B-40C0-8289-6918BCA68F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67E04027-1EC8-4CBE-A4D2-F09F6AF0E02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Graphic 78">
                <a:extLst>
                  <a:ext uri="{FF2B5EF4-FFF2-40B4-BE49-F238E27FC236}">
                    <a16:creationId xmlns:a16="http://schemas.microsoft.com/office/drawing/2014/main" id="{5EC8762A-B2EC-4710-9F10-B93BE2075E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5B4F0F5-BE58-4EC0-B650-A71A0743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700C1F5-B637-45FE-96CC-270D263A5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3DA22C9-3830-4323-9087-6D7C1E6AA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AC4DA9-FD16-4055-8D2D-95D615C03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BA7D58E-9AB5-4B54-A635-2E86BEC7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8" name="Graphic 12">
              <a:extLst>
                <a:ext uri="{FF2B5EF4-FFF2-40B4-BE49-F238E27FC236}">
                  <a16:creationId xmlns:a16="http://schemas.microsoft.com/office/drawing/2014/main" id="{B7D72779-BBD2-4D64-B6B1-E052E227E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569BD34C-BFEF-4FB1-A094-2D9E687CD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15">
              <a:extLst>
                <a:ext uri="{FF2B5EF4-FFF2-40B4-BE49-F238E27FC236}">
                  <a16:creationId xmlns:a16="http://schemas.microsoft.com/office/drawing/2014/main" id="{DC258A66-ED52-4FA3-96CE-7932E91F5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EC6A48C-21EF-4485-9836-044550003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DD607F4-19EB-8A3D-E0D9-62DB9FD3D3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779542"/>
              </p:ext>
            </p:extLst>
          </p:nvPr>
        </p:nvGraphicFramePr>
        <p:xfrm>
          <a:off x="525463" y="2522538"/>
          <a:ext cx="10077450" cy="354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198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C8D23-66B3-E1BC-7869-F38C111BA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74" y="337125"/>
            <a:ext cx="10077557" cy="1325563"/>
          </a:xfrm>
        </p:spPr>
        <p:txBody>
          <a:bodyPr/>
          <a:lstStyle/>
          <a:p>
            <a:r>
              <a:rPr lang="en-US" dirty="0"/>
              <a:t>Survey results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C758F67-4376-F12C-10CC-4CE8031061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269" y="1662688"/>
            <a:ext cx="9086828" cy="485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69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963B0-CB7E-9C40-9729-007AA4D49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Whom should we work with?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B6A5-D22F-CEE7-AB3D-53A296967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500" b="1" dirty="0" err="1"/>
              <a:t>Rahus</a:t>
            </a:r>
            <a:r>
              <a:rPr lang="en-US" sz="2500" b="1" dirty="0"/>
              <a:t>/Carbon Conversations</a:t>
            </a:r>
          </a:p>
          <a:p>
            <a:r>
              <a:rPr lang="en-US" sz="2200" b="1" dirty="0"/>
              <a:t>Bike Sebastopol/Bike Coalition</a:t>
            </a:r>
          </a:p>
          <a:p>
            <a:r>
              <a:rPr lang="en-US" sz="2200" dirty="0"/>
              <a:t>Building decarbonization coalition</a:t>
            </a:r>
          </a:p>
          <a:p>
            <a:r>
              <a:rPr lang="en-US" sz="2200" dirty="0"/>
              <a:t>Public library</a:t>
            </a:r>
          </a:p>
          <a:p>
            <a:r>
              <a:rPr lang="en-US" sz="2200" dirty="0"/>
              <a:t>Schools</a:t>
            </a:r>
          </a:p>
          <a:p>
            <a:r>
              <a:rPr lang="en-US" dirty="0"/>
              <a:t>Grange</a:t>
            </a:r>
          </a:p>
          <a:p>
            <a:r>
              <a:rPr lang="en-US" dirty="0"/>
              <a:t>Local service clubs</a:t>
            </a:r>
          </a:p>
          <a:p>
            <a:r>
              <a:rPr lang="en-US" dirty="0"/>
              <a:t>Time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FD2CE0-9C10-ED7B-B3FC-870AC47DFF93}"/>
              </a:ext>
            </a:extLst>
          </p:cNvPr>
          <p:cNvSpPr txBox="1"/>
          <p:nvPr/>
        </p:nvSpPr>
        <p:spPr>
          <a:xfrm>
            <a:off x="6162907" y="2588247"/>
            <a:ext cx="352378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Cool Petaluma, North Bay Organizing Project, Daily Acts, </a:t>
            </a:r>
            <a:r>
              <a:rPr lang="en-US" dirty="0" err="1"/>
              <a:t>LandPaths</a:t>
            </a:r>
            <a:r>
              <a:rPr lang="en-US" dirty="0"/>
              <a:t>, Sebastopol-based CBOs, Laguna Foundation, Community Seed Exchange, Chimera Arts, Repair café, Conservation Works, gardeners, Safe Routes to school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“CAC needs to be re-imagined in order to do this.“</a:t>
            </a:r>
          </a:p>
        </p:txBody>
      </p:sp>
    </p:spTree>
    <p:extLst>
      <p:ext uri="{BB962C8B-B14F-4D97-AF65-F5344CB8AC3E}">
        <p14:creationId xmlns:p14="http://schemas.microsoft.com/office/powerpoint/2010/main" val="1696017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924C7-ECBC-5469-AB9C-E8D0253E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789AC-CD7A-227D-7373-50762B7EB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</a:p>
          <a:p>
            <a:pPr marL="285750" lvl="1" indent="-285750">
              <a:spcBef>
                <a:spcPts val="0"/>
              </a:spcBef>
            </a:pP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coordinator</a:t>
            </a:r>
          </a:p>
          <a:p>
            <a:pPr marL="285750" lvl="1" indent="-285750">
              <a:spcBef>
                <a:spcPts val="0"/>
              </a:spcBef>
            </a:pPr>
            <a:r>
              <a:rPr lang="en-US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Enlist a Volunteer Coordinator</a:t>
            </a:r>
            <a:endParaRPr lang="en-US" sz="16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indent="-285750">
              <a:spcBef>
                <a:spcPts val="0"/>
              </a:spcBef>
            </a:pP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Pull in people to work on specific projects. Assign mentor to Youth Reps, and give them community engagement credit</a:t>
            </a:r>
            <a:endParaRPr lang="en-US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1" indent="-285750">
              <a:spcBef>
                <a:spcPts val="0"/>
              </a:spcBef>
            </a:pP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Communicate our projects better, have clear asks about a volunteer job or a need for help, have a volunteer coordinator who welcomes interested parties, plugs them in and checks back with them</a:t>
            </a:r>
          </a:p>
          <a:p>
            <a:pPr marL="285750" lvl="1" indent="-285750">
              <a:spcBef>
                <a:spcPts val="0"/>
              </a:spcBef>
            </a:pPr>
            <a:r>
              <a:rPr lang="en-US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Partner with local orgs to work projects not more meetings. Then strengthen connection to local schools who would work on projects if there was a volunteer coordinator linked to various orgs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Inspiration</a:t>
            </a:r>
          </a:p>
          <a:p>
            <a:pPr marL="285750" lvl="1" indent="-285750">
              <a:spcBef>
                <a:spcPts val="0"/>
              </a:spcBef>
            </a:pP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If we are doing interesting and exciting projects volunteers will join us</a:t>
            </a:r>
          </a:p>
          <a:p>
            <a:pPr marL="285750" lvl="1" indent="-285750">
              <a:spcBef>
                <a:spcPts val="0"/>
              </a:spcBef>
            </a:pPr>
            <a:r>
              <a:rPr lang="en-US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A good way to engage our members might be to have the working groups each develop a work plan for the year to set out some goals and expectations that might help organize and motivate</a:t>
            </a:r>
          </a:p>
          <a:p>
            <a:pPr lvl="1">
              <a:spcBef>
                <a:spcPts val="0"/>
              </a:spcBef>
            </a:pPr>
            <a:endParaRPr lang="en-US" sz="16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kern="0" dirty="0">
                <a:ea typeface="Calibri" panose="020F0502020204030204" pitchFamily="34" charset="0"/>
                <a:cs typeface="Times New Roman" panose="02020603050405020304" pitchFamily="18" charset="0"/>
              </a:rPr>
              <a:t>Awareness</a:t>
            </a:r>
          </a:p>
          <a:p>
            <a:pPr lvl="1">
              <a:spcBef>
                <a:spcPts val="0"/>
              </a:spcBef>
            </a:pP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Have a table at the Farmer's Market and other community events</a:t>
            </a:r>
            <a:endParaRPr lang="en-US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Establish email database</a:t>
            </a:r>
            <a:endParaRPr lang="en-US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600" kern="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Capacity</a:t>
            </a:r>
          </a:p>
          <a:p>
            <a:pPr lvl="1">
              <a:spcBef>
                <a:spcPts val="0"/>
              </a:spcBef>
            </a:pP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It requires us being engaged much more to be able to get more engagement. Not sure if there is the bandwidth</a:t>
            </a:r>
          </a:p>
          <a:p>
            <a:pPr lvl="1">
              <a:spcBef>
                <a:spcPts val="0"/>
              </a:spcBef>
            </a:pPr>
            <a:r>
              <a:rPr lang="en-US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CAC doesn't currently have this capacity - perhaps it should really be a non-city person, so there is less red tape</a:t>
            </a:r>
          </a:p>
        </p:txBody>
      </p:sp>
    </p:spTree>
    <p:extLst>
      <p:ext uri="{BB962C8B-B14F-4D97-AF65-F5344CB8AC3E}">
        <p14:creationId xmlns:p14="http://schemas.microsoft.com/office/powerpoint/2010/main" val="392127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2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3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5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BD52DC-E9DD-33C6-B884-BD8BE3F0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1122363"/>
            <a:ext cx="4887206" cy="19783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Other comments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-7670"/>
            <a:ext cx="3129498" cy="888208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1701611" y="285553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8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44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46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02C151-37B7-4276-CE25-B1F6959154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298042"/>
              </p:ext>
            </p:extLst>
          </p:nvPr>
        </p:nvGraphicFramePr>
        <p:xfrm>
          <a:off x="5050093" y="589788"/>
          <a:ext cx="6306675" cy="5678424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6306675">
                  <a:extLst>
                    <a:ext uri="{9D8B030D-6E8A-4147-A177-3AD203B41FA5}">
                      <a16:colId xmlns:a16="http://schemas.microsoft.com/office/drawing/2014/main" val="3732607695"/>
                    </a:ext>
                  </a:extLst>
                </a:gridCol>
              </a:tblGrid>
              <a:tr h="5678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0" cap="none" spc="30" dirty="0">
                          <a:solidFill>
                            <a:schemeClr val="tx1"/>
                          </a:solidFill>
                          <a:effectLst/>
                        </a:rPr>
                        <a:t>If there was a CAC meeting every other month, or less often, working groups would have an opening for meeting together and working on their projects</a:t>
                      </a:r>
                      <a:endParaRPr lang="en-US" sz="2000" b="1" kern="100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kern="100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0" cap="none" spc="30" dirty="0">
                          <a:solidFill>
                            <a:schemeClr val="tx1"/>
                          </a:solidFill>
                          <a:effectLst/>
                        </a:rPr>
                        <a:t>Rethink what is expected of CAC members.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kern="0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0" cap="none" spc="30" dirty="0">
                          <a:solidFill>
                            <a:schemeClr val="tx1"/>
                          </a:solidFill>
                          <a:effectLst/>
                        </a:rPr>
                        <a:t>WHAT happened to the Grant Writer that </a:t>
                      </a:r>
                      <a:r>
                        <a:rPr lang="en-US" sz="2000" b="0" kern="0" cap="none" spc="30" dirty="0" err="1">
                          <a:solidFill>
                            <a:schemeClr val="tx1"/>
                          </a:solidFill>
                          <a:effectLst/>
                        </a:rPr>
                        <a:t>Seb</a:t>
                      </a:r>
                      <a:r>
                        <a:rPr lang="en-US" sz="2000" b="0" kern="0" cap="none" spc="30" dirty="0">
                          <a:solidFill>
                            <a:schemeClr val="tx1"/>
                          </a:solidFill>
                          <a:effectLst/>
                        </a:rPr>
                        <a:t> Climate Action group (precursor to CAC) recommended?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kern="0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0" cap="none" spc="30" dirty="0">
                          <a:solidFill>
                            <a:schemeClr val="tx1"/>
                          </a:solidFill>
                          <a:effectLst/>
                        </a:rPr>
                        <a:t>Reimagine how CAC and others interface with the city regarding Climate related projects.  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kern="100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0" cap="none" spc="30" dirty="0">
                          <a:solidFill>
                            <a:schemeClr val="tx1"/>
                          </a:solidFill>
                          <a:effectLst/>
                        </a:rPr>
                        <a:t>Thanks for all the great work! I'll try to show up more in '24!!</a:t>
                      </a:r>
                      <a:endParaRPr lang="en-US" sz="2000" b="0" kern="100" cap="none" spc="3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244" marT="1359" marB="135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839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058726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RegularSeedLeftStep">
      <a:dk1>
        <a:srgbClr val="000000"/>
      </a:dk1>
      <a:lt1>
        <a:srgbClr val="FFFFFF"/>
      </a:lt1>
      <a:dk2>
        <a:srgbClr val="1C322D"/>
      </a:dk2>
      <a:lt2>
        <a:srgbClr val="E8E3E2"/>
      </a:lt2>
      <a:accent1>
        <a:srgbClr val="25AECF"/>
      </a:accent1>
      <a:accent2>
        <a:srgbClr val="14B692"/>
      </a:accent2>
      <a:accent3>
        <a:srgbClr val="21B857"/>
      </a:accent3>
      <a:accent4>
        <a:srgbClr val="1EBC14"/>
      </a:accent4>
      <a:accent5>
        <a:srgbClr val="66B420"/>
      </a:accent5>
      <a:accent6>
        <a:srgbClr val="99A912"/>
      </a:accent6>
      <a:hlink>
        <a:srgbClr val="BF583F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637</Words>
  <Application>Microsoft Macintosh PowerPoint</Application>
  <PresentationFormat>Widescreen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Avenir Next LT Pro Light</vt:lpstr>
      <vt:lpstr>Calibri</vt:lpstr>
      <vt:lpstr>Georgia Pro Semibold</vt:lpstr>
      <vt:lpstr>RocaVTI</vt:lpstr>
      <vt:lpstr>Future Pathways</vt:lpstr>
      <vt:lpstr>What’s working well?</vt:lpstr>
      <vt:lpstr>What could we change?</vt:lpstr>
      <vt:lpstr>What could we change?</vt:lpstr>
      <vt:lpstr>Staying a city committee</vt:lpstr>
      <vt:lpstr>Survey results</vt:lpstr>
      <vt:lpstr>Whom should we work with?</vt:lpstr>
      <vt:lpstr>Volunteer engagement</vt:lpstr>
      <vt:lpstr>Other comments</vt:lpstr>
      <vt:lpstr>Emerging themes: what we want</vt:lpstr>
      <vt:lpstr>Bike trail map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Pathways</dc:title>
  <dc:creator>Kenna P Lee</dc:creator>
  <cp:lastModifiedBy>Kenna P Lee</cp:lastModifiedBy>
  <cp:revision>5</cp:revision>
  <dcterms:created xsi:type="dcterms:W3CDTF">2023-11-14T14:34:40Z</dcterms:created>
  <dcterms:modified xsi:type="dcterms:W3CDTF">2023-11-14T16:07:41Z</dcterms:modified>
</cp:coreProperties>
</file>